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6858000" cy="12192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6" d="100"/>
          <a:sy n="46" d="100"/>
        </p:scale>
        <p:origin x="2837" y="29"/>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995312"/>
            <a:ext cx="5829300" cy="4244622"/>
          </a:xfrm>
        </p:spPr>
        <p:txBody>
          <a:bodyPr anchor="b"/>
          <a:lstStyle>
            <a:lvl1pPr algn="ctr">
              <a:defRPr sz="4500"/>
            </a:lvl1pPr>
          </a:lstStyle>
          <a:p>
            <a:r>
              <a:rPr lang="zh-CN" altLang="en-US"/>
              <a:t>单击此处编辑母版标题样式</a:t>
            </a:r>
            <a:endParaRPr lang="en-US" dirty="0"/>
          </a:p>
        </p:txBody>
      </p:sp>
      <p:sp>
        <p:nvSpPr>
          <p:cNvPr id="3" name="Subtitle 2"/>
          <p:cNvSpPr>
            <a:spLocks noGrp="1"/>
          </p:cNvSpPr>
          <p:nvPr>
            <p:ph type="subTitle" idx="1"/>
          </p:nvPr>
        </p:nvSpPr>
        <p:spPr>
          <a:xfrm>
            <a:off x="857250" y="6403623"/>
            <a:ext cx="5143500" cy="2943577"/>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E728CD42-D271-496B-BC16-007FD5995A24}" type="datetimeFigureOut">
              <a:rPr lang="zh-CN" altLang="en-US" smtClean="0"/>
              <a:t>2022/6/10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4F66B1E8-0BF7-45F9-AFF6-131FDF12488B}" type="slidenum">
              <a:rPr lang="zh-CN" altLang="en-US" smtClean="0"/>
              <a:t>‹#›</a:t>
            </a:fld>
            <a:endParaRPr lang="zh-CN" altLang="en-US"/>
          </a:p>
        </p:txBody>
      </p:sp>
    </p:spTree>
    <p:extLst>
      <p:ext uri="{BB962C8B-B14F-4D97-AF65-F5344CB8AC3E}">
        <p14:creationId xmlns:p14="http://schemas.microsoft.com/office/powerpoint/2010/main" val="5798960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E728CD42-D271-496B-BC16-007FD5995A24}" type="datetimeFigureOut">
              <a:rPr lang="zh-CN" altLang="en-US" smtClean="0"/>
              <a:t>2022/6/10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4F66B1E8-0BF7-45F9-AFF6-131FDF12488B}" type="slidenum">
              <a:rPr lang="zh-CN" altLang="en-US" smtClean="0"/>
              <a:t>‹#›</a:t>
            </a:fld>
            <a:endParaRPr lang="zh-CN" altLang="en-US"/>
          </a:p>
        </p:txBody>
      </p:sp>
    </p:spTree>
    <p:extLst>
      <p:ext uri="{BB962C8B-B14F-4D97-AF65-F5344CB8AC3E}">
        <p14:creationId xmlns:p14="http://schemas.microsoft.com/office/powerpoint/2010/main" val="622105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649111"/>
            <a:ext cx="1478756" cy="10332156"/>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471488" y="649111"/>
            <a:ext cx="4350544" cy="10332156"/>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E728CD42-D271-496B-BC16-007FD5995A24}" type="datetimeFigureOut">
              <a:rPr lang="zh-CN" altLang="en-US" smtClean="0"/>
              <a:t>2022/6/10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4F66B1E8-0BF7-45F9-AFF6-131FDF12488B}" type="slidenum">
              <a:rPr lang="zh-CN" altLang="en-US" smtClean="0"/>
              <a:t>‹#›</a:t>
            </a:fld>
            <a:endParaRPr lang="zh-CN" altLang="en-US"/>
          </a:p>
        </p:txBody>
      </p:sp>
    </p:spTree>
    <p:extLst>
      <p:ext uri="{BB962C8B-B14F-4D97-AF65-F5344CB8AC3E}">
        <p14:creationId xmlns:p14="http://schemas.microsoft.com/office/powerpoint/2010/main" val="39663689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E728CD42-D271-496B-BC16-007FD5995A24}" type="datetimeFigureOut">
              <a:rPr lang="zh-CN" altLang="en-US" smtClean="0"/>
              <a:t>2022/6/10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4F66B1E8-0BF7-45F9-AFF6-131FDF12488B}" type="slidenum">
              <a:rPr lang="zh-CN" altLang="en-US" smtClean="0"/>
              <a:t>‹#›</a:t>
            </a:fld>
            <a:endParaRPr lang="zh-CN" altLang="en-US"/>
          </a:p>
        </p:txBody>
      </p:sp>
    </p:spTree>
    <p:extLst>
      <p:ext uri="{BB962C8B-B14F-4D97-AF65-F5344CB8AC3E}">
        <p14:creationId xmlns:p14="http://schemas.microsoft.com/office/powerpoint/2010/main" val="19029105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467916" y="3039537"/>
            <a:ext cx="5915025" cy="5071532"/>
          </a:xfrm>
        </p:spPr>
        <p:txBody>
          <a:bodyPr anchor="b"/>
          <a:lstStyle>
            <a:lvl1pPr>
              <a:defRPr sz="4500"/>
            </a:lvl1pPr>
          </a:lstStyle>
          <a:p>
            <a:r>
              <a:rPr lang="zh-CN" altLang="en-US"/>
              <a:t>单击此处编辑母版标题样式</a:t>
            </a:r>
            <a:endParaRPr lang="en-US" dirty="0"/>
          </a:p>
        </p:txBody>
      </p:sp>
      <p:sp>
        <p:nvSpPr>
          <p:cNvPr id="3" name="Text Placeholder 2"/>
          <p:cNvSpPr>
            <a:spLocks noGrp="1"/>
          </p:cNvSpPr>
          <p:nvPr>
            <p:ph type="body" idx="1"/>
          </p:nvPr>
        </p:nvSpPr>
        <p:spPr>
          <a:xfrm>
            <a:off x="467916" y="8159048"/>
            <a:ext cx="5915025" cy="266699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E728CD42-D271-496B-BC16-007FD5995A24}" type="datetimeFigureOut">
              <a:rPr lang="zh-CN" altLang="en-US" smtClean="0"/>
              <a:t>2022/6/10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4F66B1E8-0BF7-45F9-AFF6-131FDF12488B}" type="slidenum">
              <a:rPr lang="zh-CN" altLang="en-US" smtClean="0"/>
              <a:t>‹#›</a:t>
            </a:fld>
            <a:endParaRPr lang="zh-CN" altLang="en-US"/>
          </a:p>
        </p:txBody>
      </p:sp>
    </p:spTree>
    <p:extLst>
      <p:ext uri="{BB962C8B-B14F-4D97-AF65-F5344CB8AC3E}">
        <p14:creationId xmlns:p14="http://schemas.microsoft.com/office/powerpoint/2010/main" val="26553977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471488" y="3245556"/>
            <a:ext cx="2914650" cy="7735712"/>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Content Placeholder 3"/>
          <p:cNvSpPr>
            <a:spLocks noGrp="1"/>
          </p:cNvSpPr>
          <p:nvPr>
            <p:ph sz="half" idx="2"/>
          </p:nvPr>
        </p:nvSpPr>
        <p:spPr>
          <a:xfrm>
            <a:off x="3471863" y="3245556"/>
            <a:ext cx="2914650" cy="7735712"/>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Date Placeholder 4"/>
          <p:cNvSpPr>
            <a:spLocks noGrp="1"/>
          </p:cNvSpPr>
          <p:nvPr>
            <p:ph type="dt" sz="half" idx="10"/>
          </p:nvPr>
        </p:nvSpPr>
        <p:spPr/>
        <p:txBody>
          <a:bodyPr/>
          <a:lstStyle/>
          <a:p>
            <a:fld id="{E728CD42-D271-496B-BC16-007FD5995A24}" type="datetimeFigureOut">
              <a:rPr lang="zh-CN" altLang="en-US" smtClean="0"/>
              <a:t>2022/6/10</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4F66B1E8-0BF7-45F9-AFF6-131FDF12488B}" type="slidenum">
              <a:rPr lang="zh-CN" altLang="en-US" smtClean="0"/>
              <a:t>‹#›</a:t>
            </a:fld>
            <a:endParaRPr lang="zh-CN" altLang="en-US"/>
          </a:p>
        </p:txBody>
      </p:sp>
    </p:spTree>
    <p:extLst>
      <p:ext uri="{BB962C8B-B14F-4D97-AF65-F5344CB8AC3E}">
        <p14:creationId xmlns:p14="http://schemas.microsoft.com/office/powerpoint/2010/main" val="13843580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472381" y="649114"/>
            <a:ext cx="5915025" cy="2356556"/>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472381" y="2988734"/>
            <a:ext cx="2901255" cy="146473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a:t>单击此处编辑母版文本样式</a:t>
            </a:r>
          </a:p>
        </p:txBody>
      </p:sp>
      <p:sp>
        <p:nvSpPr>
          <p:cNvPr id="4" name="Content Placeholder 3"/>
          <p:cNvSpPr>
            <a:spLocks noGrp="1"/>
          </p:cNvSpPr>
          <p:nvPr>
            <p:ph sz="half" idx="2"/>
          </p:nvPr>
        </p:nvSpPr>
        <p:spPr>
          <a:xfrm>
            <a:off x="472381" y="4453467"/>
            <a:ext cx="2901255" cy="6550379"/>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Text Placeholder 4"/>
          <p:cNvSpPr>
            <a:spLocks noGrp="1"/>
          </p:cNvSpPr>
          <p:nvPr>
            <p:ph type="body" sz="quarter" idx="3"/>
          </p:nvPr>
        </p:nvSpPr>
        <p:spPr>
          <a:xfrm>
            <a:off x="3471863" y="2988734"/>
            <a:ext cx="2915543" cy="146473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a:t>单击此处编辑母版文本样式</a:t>
            </a:r>
          </a:p>
        </p:txBody>
      </p:sp>
      <p:sp>
        <p:nvSpPr>
          <p:cNvPr id="6" name="Content Placeholder 5"/>
          <p:cNvSpPr>
            <a:spLocks noGrp="1"/>
          </p:cNvSpPr>
          <p:nvPr>
            <p:ph sz="quarter" idx="4"/>
          </p:nvPr>
        </p:nvSpPr>
        <p:spPr>
          <a:xfrm>
            <a:off x="3471863" y="4453467"/>
            <a:ext cx="2915543" cy="6550379"/>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7" name="Date Placeholder 6"/>
          <p:cNvSpPr>
            <a:spLocks noGrp="1"/>
          </p:cNvSpPr>
          <p:nvPr>
            <p:ph type="dt" sz="half" idx="10"/>
          </p:nvPr>
        </p:nvSpPr>
        <p:spPr/>
        <p:txBody>
          <a:bodyPr/>
          <a:lstStyle/>
          <a:p>
            <a:fld id="{E728CD42-D271-496B-BC16-007FD5995A24}" type="datetimeFigureOut">
              <a:rPr lang="zh-CN" altLang="en-US" smtClean="0"/>
              <a:t>2022/6/10</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4F66B1E8-0BF7-45F9-AFF6-131FDF12488B}" type="slidenum">
              <a:rPr lang="zh-CN" altLang="en-US" smtClean="0"/>
              <a:t>‹#›</a:t>
            </a:fld>
            <a:endParaRPr lang="zh-CN" altLang="en-US"/>
          </a:p>
        </p:txBody>
      </p:sp>
    </p:spTree>
    <p:extLst>
      <p:ext uri="{BB962C8B-B14F-4D97-AF65-F5344CB8AC3E}">
        <p14:creationId xmlns:p14="http://schemas.microsoft.com/office/powerpoint/2010/main" val="40994540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E728CD42-D271-496B-BC16-007FD5995A24}" type="datetimeFigureOut">
              <a:rPr lang="zh-CN" altLang="en-US" smtClean="0"/>
              <a:t>2022/6/10</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4F66B1E8-0BF7-45F9-AFF6-131FDF12488B}" type="slidenum">
              <a:rPr lang="zh-CN" altLang="en-US" smtClean="0"/>
              <a:t>‹#›</a:t>
            </a:fld>
            <a:endParaRPr lang="zh-CN" altLang="en-US"/>
          </a:p>
        </p:txBody>
      </p:sp>
    </p:spTree>
    <p:extLst>
      <p:ext uri="{BB962C8B-B14F-4D97-AF65-F5344CB8AC3E}">
        <p14:creationId xmlns:p14="http://schemas.microsoft.com/office/powerpoint/2010/main" val="22963033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28CD42-D271-496B-BC16-007FD5995A24}" type="datetimeFigureOut">
              <a:rPr lang="zh-CN" altLang="en-US" smtClean="0"/>
              <a:t>2022/6/10</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4F66B1E8-0BF7-45F9-AFF6-131FDF12488B}" type="slidenum">
              <a:rPr lang="zh-CN" altLang="en-US" smtClean="0"/>
              <a:t>‹#›</a:t>
            </a:fld>
            <a:endParaRPr lang="zh-CN" altLang="en-US"/>
          </a:p>
        </p:txBody>
      </p:sp>
    </p:spTree>
    <p:extLst>
      <p:ext uri="{BB962C8B-B14F-4D97-AF65-F5344CB8AC3E}">
        <p14:creationId xmlns:p14="http://schemas.microsoft.com/office/powerpoint/2010/main" val="42137895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472381" y="812800"/>
            <a:ext cx="2211884" cy="2844800"/>
          </a:xfrm>
        </p:spPr>
        <p:txBody>
          <a:bodyPr anchor="b"/>
          <a:lstStyle>
            <a:lvl1pPr>
              <a:defRPr sz="2400"/>
            </a:lvl1pPr>
          </a:lstStyle>
          <a:p>
            <a:r>
              <a:rPr lang="zh-CN" altLang="en-US"/>
              <a:t>单击此处编辑母版标题样式</a:t>
            </a:r>
            <a:endParaRPr lang="en-US" dirty="0"/>
          </a:p>
        </p:txBody>
      </p:sp>
      <p:sp>
        <p:nvSpPr>
          <p:cNvPr id="3" name="Content Placeholder 2"/>
          <p:cNvSpPr>
            <a:spLocks noGrp="1"/>
          </p:cNvSpPr>
          <p:nvPr>
            <p:ph idx="1"/>
          </p:nvPr>
        </p:nvSpPr>
        <p:spPr>
          <a:xfrm>
            <a:off x="2915543" y="1755425"/>
            <a:ext cx="3471863" cy="8664222"/>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Text Placeholder 3"/>
          <p:cNvSpPr>
            <a:spLocks noGrp="1"/>
          </p:cNvSpPr>
          <p:nvPr>
            <p:ph type="body" sz="half" idx="2"/>
          </p:nvPr>
        </p:nvSpPr>
        <p:spPr>
          <a:xfrm>
            <a:off x="472381" y="3657600"/>
            <a:ext cx="2211884" cy="6776156"/>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E728CD42-D271-496B-BC16-007FD5995A24}" type="datetimeFigureOut">
              <a:rPr lang="zh-CN" altLang="en-US" smtClean="0"/>
              <a:t>2022/6/10</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4F66B1E8-0BF7-45F9-AFF6-131FDF12488B}" type="slidenum">
              <a:rPr lang="zh-CN" altLang="en-US" smtClean="0"/>
              <a:t>‹#›</a:t>
            </a:fld>
            <a:endParaRPr lang="zh-CN" altLang="en-US"/>
          </a:p>
        </p:txBody>
      </p:sp>
    </p:spTree>
    <p:extLst>
      <p:ext uri="{BB962C8B-B14F-4D97-AF65-F5344CB8AC3E}">
        <p14:creationId xmlns:p14="http://schemas.microsoft.com/office/powerpoint/2010/main" val="202690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472381" y="812800"/>
            <a:ext cx="2211884" cy="2844800"/>
          </a:xfrm>
        </p:spPr>
        <p:txBody>
          <a:bodyPr anchor="b"/>
          <a:lstStyle>
            <a:lvl1pPr>
              <a:defRPr sz="24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2915543" y="1755425"/>
            <a:ext cx="3471863" cy="8664222"/>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zh-CN" altLang="en-US"/>
              <a:t>单击图标添加图片</a:t>
            </a:r>
            <a:endParaRPr lang="en-US" dirty="0"/>
          </a:p>
        </p:txBody>
      </p:sp>
      <p:sp>
        <p:nvSpPr>
          <p:cNvPr id="4" name="Text Placeholder 3"/>
          <p:cNvSpPr>
            <a:spLocks noGrp="1"/>
          </p:cNvSpPr>
          <p:nvPr>
            <p:ph type="body" sz="half" idx="2"/>
          </p:nvPr>
        </p:nvSpPr>
        <p:spPr>
          <a:xfrm>
            <a:off x="472381" y="3657600"/>
            <a:ext cx="2211884" cy="6776156"/>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E728CD42-D271-496B-BC16-007FD5995A24}" type="datetimeFigureOut">
              <a:rPr lang="zh-CN" altLang="en-US" smtClean="0"/>
              <a:t>2022/6/10</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4F66B1E8-0BF7-45F9-AFF6-131FDF12488B}" type="slidenum">
              <a:rPr lang="zh-CN" altLang="en-US" smtClean="0"/>
              <a:t>‹#›</a:t>
            </a:fld>
            <a:endParaRPr lang="zh-CN" altLang="en-US"/>
          </a:p>
        </p:txBody>
      </p:sp>
    </p:spTree>
    <p:extLst>
      <p:ext uri="{BB962C8B-B14F-4D97-AF65-F5344CB8AC3E}">
        <p14:creationId xmlns:p14="http://schemas.microsoft.com/office/powerpoint/2010/main" val="39514997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649114"/>
            <a:ext cx="5915025" cy="2356556"/>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471488" y="3245556"/>
            <a:ext cx="5915025" cy="7735712"/>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2"/>
          </p:nvPr>
        </p:nvSpPr>
        <p:spPr>
          <a:xfrm>
            <a:off x="471488" y="11300181"/>
            <a:ext cx="1543050" cy="649111"/>
          </a:xfrm>
          <a:prstGeom prst="rect">
            <a:avLst/>
          </a:prstGeom>
        </p:spPr>
        <p:txBody>
          <a:bodyPr vert="horz" lIns="91440" tIns="45720" rIns="91440" bIns="45720" rtlCol="0" anchor="ctr"/>
          <a:lstStyle>
            <a:lvl1pPr algn="l">
              <a:defRPr sz="900">
                <a:solidFill>
                  <a:schemeClr val="tx1">
                    <a:tint val="75000"/>
                  </a:schemeClr>
                </a:solidFill>
              </a:defRPr>
            </a:lvl1pPr>
          </a:lstStyle>
          <a:p>
            <a:fld id="{E728CD42-D271-496B-BC16-007FD5995A24}" type="datetimeFigureOut">
              <a:rPr lang="zh-CN" altLang="en-US" smtClean="0"/>
              <a:t>2022/6/10</a:t>
            </a:fld>
            <a:endParaRPr lang="zh-CN" altLang="en-US"/>
          </a:p>
        </p:txBody>
      </p:sp>
      <p:sp>
        <p:nvSpPr>
          <p:cNvPr id="5" name="Footer Placeholder 4"/>
          <p:cNvSpPr>
            <a:spLocks noGrp="1"/>
          </p:cNvSpPr>
          <p:nvPr>
            <p:ph type="ftr" sz="quarter" idx="3"/>
          </p:nvPr>
        </p:nvSpPr>
        <p:spPr>
          <a:xfrm>
            <a:off x="2271713" y="11300181"/>
            <a:ext cx="2314575" cy="649111"/>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4843463" y="11300181"/>
            <a:ext cx="1543050" cy="649111"/>
          </a:xfrm>
          <a:prstGeom prst="rect">
            <a:avLst/>
          </a:prstGeom>
        </p:spPr>
        <p:txBody>
          <a:bodyPr vert="horz" lIns="91440" tIns="45720" rIns="91440" bIns="45720" rtlCol="0" anchor="ctr"/>
          <a:lstStyle>
            <a:lvl1pPr algn="r">
              <a:defRPr sz="900">
                <a:solidFill>
                  <a:schemeClr val="tx1">
                    <a:tint val="75000"/>
                  </a:schemeClr>
                </a:solidFill>
              </a:defRPr>
            </a:lvl1pPr>
          </a:lstStyle>
          <a:p>
            <a:fld id="{4F66B1E8-0BF7-45F9-AFF6-131FDF12488B}" type="slidenum">
              <a:rPr lang="zh-CN" altLang="en-US" smtClean="0"/>
              <a:t>‹#›</a:t>
            </a:fld>
            <a:endParaRPr lang="zh-CN" altLang="en-US"/>
          </a:p>
        </p:txBody>
      </p:sp>
    </p:spTree>
    <p:extLst>
      <p:ext uri="{BB962C8B-B14F-4D97-AF65-F5344CB8AC3E}">
        <p14:creationId xmlns:p14="http://schemas.microsoft.com/office/powerpoint/2010/main" val="55741140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02946E37-EBF1-5201-D561-FD075E5833DE}"/>
              </a:ext>
            </a:extLst>
          </p:cNvPr>
          <p:cNvSpPr>
            <a:spLocks noGrp="1"/>
          </p:cNvSpPr>
          <p:nvPr>
            <p:ph type="ctrTitle"/>
          </p:nvPr>
        </p:nvSpPr>
        <p:spPr>
          <a:xfrm>
            <a:off x="514350" y="1113906"/>
            <a:ext cx="5829300" cy="2515832"/>
          </a:xfrm>
        </p:spPr>
        <p:txBody>
          <a:bodyPr/>
          <a:lstStyle/>
          <a:p>
            <a:r>
              <a:rPr lang="zh-CN" altLang="en-US" dirty="0"/>
              <a:t>时间较久军军军军军军军军军军军军军军军军军</a:t>
            </a:r>
          </a:p>
        </p:txBody>
      </p:sp>
      <p:sp>
        <p:nvSpPr>
          <p:cNvPr id="3" name="副标题 2">
            <a:extLst>
              <a:ext uri="{FF2B5EF4-FFF2-40B4-BE49-F238E27FC236}">
                <a16:creationId xmlns:a16="http://schemas.microsoft.com/office/drawing/2014/main" id="{63E686E5-D7EE-EC29-51BF-BD6EB4700CC5}"/>
              </a:ext>
            </a:extLst>
          </p:cNvPr>
          <p:cNvSpPr>
            <a:spLocks noGrp="1"/>
          </p:cNvSpPr>
          <p:nvPr>
            <p:ph type="subTitle" idx="1"/>
          </p:nvPr>
        </p:nvSpPr>
        <p:spPr>
          <a:xfrm>
            <a:off x="857250" y="4940583"/>
            <a:ext cx="5143500" cy="2943577"/>
          </a:xfrm>
        </p:spPr>
        <p:txBody>
          <a:bodyPr>
            <a:noAutofit/>
          </a:bodyPr>
          <a:lstStyle/>
          <a:p>
            <a:r>
              <a:rPr lang="en-US" altLang="zh-CN" sz="4000" dirty="0"/>
              <a:t>Test</a:t>
            </a:r>
          </a:p>
          <a:p>
            <a:endParaRPr lang="en-US" altLang="zh-CN" sz="4000" dirty="0"/>
          </a:p>
          <a:p>
            <a:endParaRPr lang="en-US" altLang="zh-CN" sz="4000" dirty="0"/>
          </a:p>
          <a:p>
            <a:endParaRPr lang="en-US" altLang="zh-CN" sz="4000" dirty="0"/>
          </a:p>
          <a:p>
            <a:r>
              <a:rPr lang="zh-CN" altLang="en-US" sz="4000" dirty="0"/>
              <a:t>解决解决军军军军军军军军军军军军军军军军军军军军军军军军军军军军军军军军军军</a:t>
            </a:r>
            <a:endParaRPr lang="en-US" altLang="zh-CN" sz="4000" dirty="0"/>
          </a:p>
          <a:p>
            <a:endParaRPr lang="en-US" altLang="zh-CN" sz="4000" dirty="0"/>
          </a:p>
          <a:p>
            <a:endParaRPr lang="en-US" altLang="zh-CN" sz="4000" dirty="0"/>
          </a:p>
          <a:p>
            <a:endParaRPr lang="en-US" altLang="zh-CN" sz="4000" dirty="0"/>
          </a:p>
          <a:p>
            <a:endParaRPr lang="en-US" altLang="zh-CN" sz="4000" dirty="0"/>
          </a:p>
          <a:p>
            <a:endParaRPr lang="en-US" altLang="zh-CN" sz="4000" dirty="0"/>
          </a:p>
          <a:p>
            <a:endParaRPr lang="en-US" altLang="zh-CN" sz="4000" dirty="0"/>
          </a:p>
          <a:p>
            <a:endParaRPr lang="en-US" altLang="zh-CN" sz="4000" dirty="0"/>
          </a:p>
          <a:p>
            <a:endParaRPr lang="en-US" altLang="zh-CN" sz="4000" dirty="0"/>
          </a:p>
          <a:p>
            <a:endParaRPr lang="en-US" altLang="zh-CN" sz="4000" dirty="0"/>
          </a:p>
          <a:p>
            <a:endParaRPr lang="en-US" altLang="zh-CN" sz="4000" dirty="0"/>
          </a:p>
          <a:p>
            <a:endParaRPr lang="en-US" altLang="zh-CN" sz="4000" dirty="0"/>
          </a:p>
          <a:p>
            <a:endParaRPr lang="en-US" altLang="zh-CN" sz="4000" dirty="0"/>
          </a:p>
          <a:p>
            <a:endParaRPr lang="en-US" altLang="zh-CN" sz="4000" dirty="0"/>
          </a:p>
          <a:p>
            <a:endParaRPr lang="en-US" altLang="zh-CN" sz="4000" dirty="0"/>
          </a:p>
          <a:p>
            <a:endParaRPr lang="en-US" altLang="zh-CN" sz="4000" dirty="0"/>
          </a:p>
          <a:p>
            <a:endParaRPr lang="en-US" altLang="zh-CN" sz="4000" dirty="0"/>
          </a:p>
          <a:p>
            <a:endParaRPr lang="en-US" altLang="zh-CN" sz="4000" dirty="0"/>
          </a:p>
          <a:p>
            <a:endParaRPr lang="en-US" altLang="zh-CN" sz="4000" dirty="0"/>
          </a:p>
          <a:p>
            <a:r>
              <a:rPr lang="zh-CN" altLang="en-US" sz="4000" dirty="0"/>
              <a:t>附加费解放军发奖金</a:t>
            </a:r>
          </a:p>
        </p:txBody>
      </p:sp>
    </p:spTree>
    <p:extLst>
      <p:ext uri="{BB962C8B-B14F-4D97-AF65-F5344CB8AC3E}">
        <p14:creationId xmlns:p14="http://schemas.microsoft.com/office/powerpoint/2010/main" val="3172442256"/>
      </p:ext>
    </p:extLst>
  </p:cSld>
  <p:clrMapOvr>
    <a:masterClrMapping/>
  </p:clrMapOvr>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主题​​">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TotalTime>
  <Words>60</Words>
  <Application>Microsoft Office PowerPoint</Application>
  <PresentationFormat>宽屏</PresentationFormat>
  <Paragraphs>25</Paragraphs>
  <Slides>1</Slides>
  <Notes>0</Notes>
  <HiddenSlides>0</HiddenSlides>
  <MMClips>0</MMClips>
  <ScaleCrop>false</ScaleCrop>
  <HeadingPairs>
    <vt:vector size="6" baseType="variant">
      <vt:variant>
        <vt:lpstr>已用的字体</vt:lpstr>
      </vt:variant>
      <vt:variant>
        <vt:i4>3</vt:i4>
      </vt:variant>
      <vt:variant>
        <vt:lpstr>主题</vt:lpstr>
      </vt:variant>
      <vt:variant>
        <vt:i4>1</vt:i4>
      </vt:variant>
      <vt:variant>
        <vt:lpstr>幻灯片标题</vt:lpstr>
      </vt:variant>
      <vt:variant>
        <vt:i4>1</vt:i4>
      </vt:variant>
    </vt:vector>
  </HeadingPairs>
  <TitlesOfParts>
    <vt:vector size="5" baseType="lpstr">
      <vt:lpstr>Arial</vt:lpstr>
      <vt:lpstr>Calibri</vt:lpstr>
      <vt:lpstr>Calibri Light</vt:lpstr>
      <vt:lpstr>Office 主题​​</vt:lpstr>
      <vt:lpstr>时间较久军军军军军军军军军军军军军军军军军</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时间较久军军军军军军军军军军军军军军军军军</dc:title>
  <dc:creator>Weng Linsheng</dc:creator>
  <cp:lastModifiedBy>Weng Linsheng</cp:lastModifiedBy>
  <cp:revision>1</cp:revision>
  <dcterms:created xsi:type="dcterms:W3CDTF">2022-06-10T05:50:58Z</dcterms:created>
  <dcterms:modified xsi:type="dcterms:W3CDTF">2022-06-10T05:52:23Z</dcterms:modified>
</cp:coreProperties>
</file>