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84" r:id="rId2"/>
    <p:sldId id="2898" r:id="rId3"/>
    <p:sldId id="2888" r:id="rId4"/>
    <p:sldId id="2885" r:id="rId5"/>
    <p:sldId id="2890" r:id="rId6"/>
    <p:sldId id="2892" r:id="rId7"/>
    <p:sldId id="2891" r:id="rId8"/>
    <p:sldId id="2880" r:id="rId9"/>
    <p:sldId id="2879" r:id="rId10"/>
    <p:sldId id="2887" r:id="rId11"/>
    <p:sldId id="2893" r:id="rId12"/>
    <p:sldId id="2894" r:id="rId13"/>
    <p:sldId id="2895" r:id="rId14"/>
    <p:sldId id="2923" r:id="rId15"/>
    <p:sldId id="2924" r:id="rId16"/>
    <p:sldId id="2922" r:id="rId17"/>
    <p:sldId id="2908" r:id="rId18"/>
    <p:sldId id="2920" r:id="rId19"/>
    <p:sldId id="29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5D"/>
    <a:srgbClr val="D9F3FF"/>
    <a:srgbClr val="F6FFFF"/>
    <a:srgbClr val="130554"/>
    <a:srgbClr val="2E86FF"/>
    <a:srgbClr val="099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/>
    <p:restoredTop sz="95903"/>
  </p:normalViewPr>
  <p:slideViewPr>
    <p:cSldViewPr snapToGrid="0" snapToObjects="1">
      <p:cViewPr varScale="1">
        <p:scale>
          <a:sx n="115" d="100"/>
          <a:sy n="115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B17106A-DD20-5B44-8E26-0665577EFB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718911-1506-9543-AB9A-56F6D63D7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05EB1-53CD-0F4A-BD39-D3494892D1D0}" type="datetimeFigureOut">
              <a:rPr kumimoji="1" lang="zh-CN" altLang="en-US" smtClean="0"/>
              <a:t>2020/8/13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CCA113-FAD5-D648-9D58-F4AF43638E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7C3F27-5C40-8A41-8CE3-E7D3BA141F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6A4F-A20D-DC40-A180-FE847AC997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603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0E5AD-F8A3-5942-B9DB-FD2A790EC80A}" type="datetimeFigureOut">
              <a:rPr kumimoji="1" lang="zh-CN" altLang="en-US" smtClean="0"/>
              <a:t>2020/8/13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169B-1E4B-0F4F-A574-5FA6C02550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86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7169B-1E4B-0F4F-A574-5FA6C025502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220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7169B-1E4B-0F4F-A574-5FA6C025502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359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40A03-E827-FB41-B94C-279550BB6728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265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41CA4-2651-1044-97FE-FCB59C48163D}"/>
              </a:ext>
            </a:extLst>
          </p:cNvPr>
          <p:cNvSpPr/>
          <p:nvPr userDrawn="1"/>
        </p:nvSpPr>
        <p:spPr>
          <a:xfrm>
            <a:off x="0" y="0"/>
            <a:ext cx="1600200" cy="6858000"/>
          </a:xfrm>
          <a:prstGeom prst="rect">
            <a:avLst/>
          </a:prstGeom>
          <a:solidFill>
            <a:srgbClr val="F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648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DF0420-05A3-884F-8D3E-84C5CB93F4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C3F8EF1-40DF-A540-9EC2-674C78EF34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E352E1-B990-064A-980A-2394E6AA4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7452" y="6287754"/>
            <a:ext cx="985420" cy="5266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C251AC-6A84-1E45-B245-AD881F3599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9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bg>
      <p:bgPr>
        <a:solidFill>
          <a:srgbClr val="099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15B6CF-4E01-BA45-B2B4-81CFD959F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AFE56BC-C1FC-6E4B-A342-7FF377F2A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587405F-F190-C54E-A35F-B32BC5FC90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25A7A3-BEF8-1D45-AD71-1F7D23160A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3 - Light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5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3 - Deep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1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ight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C2DAC8-237B-0E40-9794-16162CAA4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8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eep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79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AE8ACEF8-E4A8-ED4D-8190-130E9989795E}"/>
              </a:ext>
            </a:extLst>
          </p:cNvPr>
          <p:cNvCxnSpPr>
            <a:cxnSpLocks/>
          </p:cNvCxnSpPr>
          <p:nvPr userDrawn="1"/>
        </p:nvCxnSpPr>
        <p:spPr>
          <a:xfrm>
            <a:off x="-1516668" y="6228492"/>
            <a:ext cx="1242348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1" r:id="rId3"/>
    <p:sldLayoutId id="2147483652" r:id="rId4"/>
    <p:sldLayoutId id="2147483667" r:id="rId5"/>
    <p:sldLayoutId id="2147483664" r:id="rId6"/>
    <p:sldLayoutId id="2147483665" r:id="rId7"/>
    <p:sldLayoutId id="2147483663" r:id="rId8"/>
    <p:sldLayoutId id="2147483662" r:id="rId9"/>
    <p:sldLayoutId id="214748365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F8AF5846-98E4-DD4D-854E-E6867C64AD15}"/>
              </a:ext>
            </a:extLst>
          </p:cNvPr>
          <p:cNvCxnSpPr>
            <a:cxnSpLocks/>
          </p:cNvCxnSpPr>
          <p:nvPr/>
        </p:nvCxnSpPr>
        <p:spPr>
          <a:xfrm>
            <a:off x="614080" y="4126434"/>
            <a:ext cx="2514586" cy="0"/>
          </a:xfrm>
          <a:prstGeom prst="line">
            <a:avLst/>
          </a:prstGeom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97044F22-797A-CB4D-B5FE-7D6117DC509B}"/>
              </a:ext>
            </a:extLst>
          </p:cNvPr>
          <p:cNvSpPr txBox="1"/>
          <p:nvPr/>
        </p:nvSpPr>
        <p:spPr>
          <a:xfrm>
            <a:off x="518546" y="2424554"/>
            <a:ext cx="810683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主标题</a:t>
            </a:r>
            <a:r>
              <a:rPr kumimoji="1" lang="en-US" altLang="zh-CN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Bold;</a:t>
            </a:r>
            <a:r>
              <a:rPr kumimoji="1" lang="zh-CN" altLang="en-US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44)</a:t>
            </a:r>
            <a:endParaRPr kumimoji="1" lang="zh-CN" altLang="en-US" sz="4400" b="1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95B562-3162-8544-AE5B-ACF7A666FF18}"/>
              </a:ext>
            </a:extLst>
          </p:cNvPr>
          <p:cNvSpPr txBox="1"/>
          <p:nvPr/>
        </p:nvSpPr>
        <p:spPr>
          <a:xfrm>
            <a:off x="518546" y="4582655"/>
            <a:ext cx="39137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姓名</a:t>
            </a:r>
            <a:r>
              <a:rPr kumimoji="1" lang="en-US" altLang="zh-CN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Bold;</a:t>
            </a:r>
            <a:r>
              <a:rPr kumimoji="1" lang="zh-CN" altLang="en-US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24)</a:t>
            </a:r>
            <a:endParaRPr kumimoji="1" lang="zh-CN" altLang="en-US" sz="2000" b="1" spc="3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2E7FC5-51E2-5C4D-A4FC-EF5F6CCF5E0D}"/>
              </a:ext>
            </a:extLst>
          </p:cNvPr>
          <p:cNvSpPr txBox="1"/>
          <p:nvPr/>
        </p:nvSpPr>
        <p:spPr>
          <a:xfrm>
            <a:off x="518546" y="4982765"/>
            <a:ext cx="345295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公司职务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Regular: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18)</a:t>
            </a:r>
            <a:endParaRPr kumimoji="1"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62D54E-8460-E141-BB6D-3EF340A7D9D6}"/>
              </a:ext>
            </a:extLst>
          </p:cNvPr>
          <p:cNvSpPr txBox="1"/>
          <p:nvPr/>
        </p:nvSpPr>
        <p:spPr>
          <a:xfrm>
            <a:off x="518546" y="3322423"/>
            <a:ext cx="34529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副标题 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Regular;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18)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A14E7D-7E2F-7749-B47C-806EA869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9" y="606978"/>
            <a:ext cx="1773521" cy="3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9" name="矩形 38">
            <a:extLst>
              <a:ext uri="{FF2B5EF4-FFF2-40B4-BE49-F238E27FC236}">
                <a16:creationId xmlns:a16="http://schemas.microsoft.com/office/drawing/2014/main" id="{DB8455C4-F3F3-4848-9FA7-57048BCE0415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F6CA8BC-DCCD-6E47-9B50-CA6D13B3638E}"/>
              </a:ext>
            </a:extLst>
          </p:cNvPr>
          <p:cNvGrpSpPr/>
          <p:nvPr/>
        </p:nvGrpSpPr>
        <p:grpSpPr>
          <a:xfrm>
            <a:off x="801835" y="2260600"/>
            <a:ext cx="3080935" cy="2968888"/>
            <a:chOff x="801835" y="2400300"/>
            <a:chExt cx="3080935" cy="2968888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4F2ECD7A-4332-EE4E-95F8-303A978EF29F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9290B12B-E173-A748-823C-7B4F5455A748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14" name="矩形 38">
              <a:extLst>
                <a:ext uri="{FF2B5EF4-FFF2-40B4-BE49-F238E27FC236}">
                  <a16:creationId xmlns:a16="http://schemas.microsoft.com/office/drawing/2014/main" id="{28995057-F235-0B4C-BEDB-3C4E9C82E978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F8CDFC3-E30A-8241-9506-E79BF693FE4C}"/>
              </a:ext>
            </a:extLst>
          </p:cNvPr>
          <p:cNvGrpSpPr/>
          <p:nvPr/>
        </p:nvGrpSpPr>
        <p:grpSpPr>
          <a:xfrm>
            <a:off x="4555532" y="2260600"/>
            <a:ext cx="3080935" cy="2968888"/>
            <a:chOff x="801835" y="2400300"/>
            <a:chExt cx="3080935" cy="2968888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0A84A45B-D723-CC46-B783-E732F1E93385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41320AAE-D6EE-104C-AE4A-54F5598F6723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id="{30F929A2-A959-9549-B9DB-8906117EC915}"/>
                </a:ext>
              </a:extLst>
            </p:cNvPr>
            <p:cNvSpPr txBox="1"/>
            <p:nvPr/>
          </p:nvSpPr>
          <p:spPr>
            <a:xfrm>
              <a:off x="1231051" y="3165374"/>
              <a:ext cx="2222501" cy="2002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青山依旧在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惯看秋月春风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一壶浊酒喜相逢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古今多少事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86F7FB7-008E-E84A-B1D1-FCDAFD07AB65}"/>
              </a:ext>
            </a:extLst>
          </p:cNvPr>
          <p:cNvGrpSpPr/>
          <p:nvPr/>
        </p:nvGrpSpPr>
        <p:grpSpPr>
          <a:xfrm>
            <a:off x="8309228" y="2260600"/>
            <a:ext cx="3080935" cy="2968888"/>
            <a:chOff x="801835" y="2400300"/>
            <a:chExt cx="3080935" cy="2968888"/>
          </a:xfrm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id="{3E4CA670-E233-DD43-AEC4-D3E5EA6D108E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8B31D7C3-757F-C641-8905-C56B2AB2A5BD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苹方简 中黑体</a:t>
              </a:r>
              <a:r>
                <a:rPr kumimoji="1"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;</a:t>
              </a:r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 </a:t>
              </a:r>
              <a:r>
                <a:rPr kumimoji="1"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18</a:t>
              </a:r>
              <a:endParaRPr kumimoji="1" lang="zh-CN" altLang="en-US" dirty="0">
                <a:latin typeface="PingFang SC Medium" panose="020B0400000000000000" pitchFamily="34" charset="-122"/>
                <a:ea typeface="PingFang SC Medium" panose="020B0400000000000000" pitchFamily="34" charset="-122"/>
              </a:endParaRPr>
            </a:p>
          </p:txBody>
        </p:sp>
        <p:sp>
          <p:nvSpPr>
            <p:cNvPr id="34" name="矩形 38">
              <a:extLst>
                <a:ext uri="{FF2B5EF4-FFF2-40B4-BE49-F238E27FC236}">
                  <a16:creationId xmlns:a16="http://schemas.microsoft.com/office/drawing/2014/main" id="{7D13BC31-51D6-C646-8C8F-33A1E8CECB87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sp>
        <p:nvSpPr>
          <p:cNvPr id="20" name="国内单身问题很严重">
            <a:extLst>
              <a:ext uri="{FF2B5EF4-FFF2-40B4-BE49-F238E27FC236}">
                <a16:creationId xmlns:a16="http://schemas.microsoft.com/office/drawing/2014/main" id="{603146B6-DE96-9649-B726-B8B4F4985D0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95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9" name="矩形 38">
            <a:extLst>
              <a:ext uri="{FF2B5EF4-FFF2-40B4-BE49-F238E27FC236}">
                <a16:creationId xmlns:a16="http://schemas.microsoft.com/office/drawing/2014/main" id="{DB8455C4-F3F3-4848-9FA7-57048BCE0415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F6CA8BC-DCCD-6E47-9B50-CA6D13B3638E}"/>
              </a:ext>
            </a:extLst>
          </p:cNvPr>
          <p:cNvGrpSpPr/>
          <p:nvPr/>
        </p:nvGrpSpPr>
        <p:grpSpPr>
          <a:xfrm>
            <a:off x="801835" y="2260600"/>
            <a:ext cx="3080935" cy="2968888"/>
            <a:chOff x="801835" y="2400300"/>
            <a:chExt cx="3080935" cy="2968888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4F2ECD7A-4332-EE4E-95F8-303A978EF29F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rgbClr val="D9F3FF">
                <a:alpha val="5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9290B12B-E173-A748-823C-7B4F5455A748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14" name="矩形 38">
              <a:extLst>
                <a:ext uri="{FF2B5EF4-FFF2-40B4-BE49-F238E27FC236}">
                  <a16:creationId xmlns:a16="http://schemas.microsoft.com/office/drawing/2014/main" id="{28995057-F235-0B4C-BEDB-3C4E9C82E978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F8CDFC3-E30A-8241-9506-E79BF693FE4C}"/>
              </a:ext>
            </a:extLst>
          </p:cNvPr>
          <p:cNvGrpSpPr/>
          <p:nvPr/>
        </p:nvGrpSpPr>
        <p:grpSpPr>
          <a:xfrm>
            <a:off x="4555532" y="2260600"/>
            <a:ext cx="3080935" cy="2968888"/>
            <a:chOff x="801835" y="2400300"/>
            <a:chExt cx="3080935" cy="2968888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0A84A45B-D723-CC46-B783-E732F1E93385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rgbClr val="D9F3FF">
                <a:alpha val="5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41320AAE-D6EE-104C-AE4A-54F5598F6723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id="{30F929A2-A959-9549-B9DB-8906117EC915}"/>
                </a:ext>
              </a:extLst>
            </p:cNvPr>
            <p:cNvSpPr txBox="1"/>
            <p:nvPr/>
          </p:nvSpPr>
          <p:spPr>
            <a:xfrm>
              <a:off x="1231051" y="3165374"/>
              <a:ext cx="2222501" cy="2002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青山依旧在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惯看秋月春风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一壶浊酒喜相逢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古今多少事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86F7FB7-008E-E84A-B1D1-FCDAFD07AB65}"/>
              </a:ext>
            </a:extLst>
          </p:cNvPr>
          <p:cNvGrpSpPr/>
          <p:nvPr/>
        </p:nvGrpSpPr>
        <p:grpSpPr>
          <a:xfrm>
            <a:off x="8309228" y="2260600"/>
            <a:ext cx="3080935" cy="2968888"/>
            <a:chOff x="801835" y="2400300"/>
            <a:chExt cx="3080935" cy="2968888"/>
          </a:xfrm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id="{3E4CA670-E233-DD43-AEC4-D3E5EA6D108E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rgbClr val="D9F3FF">
                <a:alpha val="5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8B31D7C3-757F-C641-8905-C56B2AB2A5BD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苹方简 中黑体</a:t>
              </a:r>
              <a:r>
                <a:rPr kumimoji="1"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;</a:t>
              </a:r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 </a:t>
              </a:r>
              <a:r>
                <a:rPr kumimoji="1"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18</a:t>
              </a:r>
              <a:endParaRPr kumimoji="1" lang="zh-CN" altLang="en-US" dirty="0">
                <a:latin typeface="PingFang SC Medium" panose="020B0400000000000000" pitchFamily="34" charset="-122"/>
                <a:ea typeface="PingFang SC Medium" panose="020B0400000000000000" pitchFamily="34" charset="-122"/>
              </a:endParaRPr>
            </a:p>
          </p:txBody>
        </p:sp>
        <p:sp>
          <p:nvSpPr>
            <p:cNvPr id="34" name="矩形 38">
              <a:extLst>
                <a:ext uri="{FF2B5EF4-FFF2-40B4-BE49-F238E27FC236}">
                  <a16:creationId xmlns:a16="http://schemas.microsoft.com/office/drawing/2014/main" id="{7D13BC31-51D6-C646-8C8F-33A1E8CECB87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sp>
        <p:nvSpPr>
          <p:cNvPr id="20" name="国内单身问题很严重">
            <a:extLst>
              <a:ext uri="{FF2B5EF4-FFF2-40B4-BE49-F238E27FC236}">
                <a16:creationId xmlns:a16="http://schemas.microsoft.com/office/drawing/2014/main" id="{603146B6-DE96-9649-B726-B8B4F4985D0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729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9" name="矩形 38">
            <a:extLst>
              <a:ext uri="{FF2B5EF4-FFF2-40B4-BE49-F238E27FC236}">
                <a16:creationId xmlns:a16="http://schemas.microsoft.com/office/drawing/2014/main" id="{DB8455C4-F3F3-4848-9FA7-57048BCE0415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0" name="国内单身问题很严重">
            <a:extLst>
              <a:ext uri="{FF2B5EF4-FFF2-40B4-BE49-F238E27FC236}">
                <a16:creationId xmlns:a16="http://schemas.microsoft.com/office/drawing/2014/main" id="{603146B6-DE96-9649-B726-B8B4F4985D0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A11C18E-37C2-3049-B5E0-64F30DD25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27862"/>
              </p:ext>
            </p:extLst>
          </p:nvPr>
        </p:nvGraphicFramePr>
        <p:xfrm>
          <a:off x="2709332" y="2062434"/>
          <a:ext cx="6773335" cy="339513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0243859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293167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540778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34219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11871436"/>
                    </a:ext>
                  </a:extLst>
                </a:gridCol>
              </a:tblGrid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827513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A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1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苹方</a:t>
                      </a:r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-</a:t>
                      </a:r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填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847300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B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2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细体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917092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C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3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字号</a:t>
                      </a:r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:</a:t>
                      </a:r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 </a:t>
                      </a:r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14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1417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D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4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957674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E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5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341937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F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6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45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21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9" name="矩形 38">
            <a:extLst>
              <a:ext uri="{FF2B5EF4-FFF2-40B4-BE49-F238E27FC236}">
                <a16:creationId xmlns:a16="http://schemas.microsoft.com/office/drawing/2014/main" id="{DB8455C4-F3F3-4848-9FA7-57048BCE0415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0" name="国内单身问题很严重">
            <a:extLst>
              <a:ext uri="{FF2B5EF4-FFF2-40B4-BE49-F238E27FC236}">
                <a16:creationId xmlns:a16="http://schemas.microsoft.com/office/drawing/2014/main" id="{603146B6-DE96-9649-B726-B8B4F4985D0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线条">
            <a:extLst>
              <a:ext uri="{FF2B5EF4-FFF2-40B4-BE49-F238E27FC236}">
                <a16:creationId xmlns:a16="http://schemas.microsoft.com/office/drawing/2014/main" id="{BD6AD4F9-1F31-C64F-8197-B3FF870B9284}"/>
              </a:ext>
            </a:extLst>
          </p:cNvPr>
          <p:cNvSpPr/>
          <p:nvPr/>
        </p:nvSpPr>
        <p:spPr>
          <a:xfrm>
            <a:off x="1" y="3644718"/>
            <a:ext cx="12192000" cy="28977"/>
          </a:xfrm>
          <a:prstGeom prst="line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  <a:miter/>
          </a:ln>
        </p:spPr>
        <p:txBody>
          <a:bodyPr lIns="22860" rIns="22860"/>
          <a:lstStyle/>
          <a:p>
            <a:endParaRPr sz="900">
              <a:solidFill>
                <a:srgbClr val="002060"/>
              </a:solidFill>
            </a:endParaRPr>
          </a:p>
        </p:txBody>
      </p:sp>
      <p:sp>
        <p:nvSpPr>
          <p:cNvPr id="9" name="The growth on mobile interactive broadcasting in China market">
            <a:extLst>
              <a:ext uri="{FF2B5EF4-FFF2-40B4-BE49-F238E27FC236}">
                <a16:creationId xmlns:a16="http://schemas.microsoft.com/office/drawing/2014/main" id="{88629BD3-A900-254E-82A1-F3E2159D0C45}"/>
              </a:ext>
            </a:extLst>
          </p:cNvPr>
          <p:cNvSpPr txBox="1"/>
          <p:nvPr/>
        </p:nvSpPr>
        <p:spPr>
          <a:xfrm>
            <a:off x="1594258" y="2644027"/>
            <a:ext cx="295228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ctr"/>
          <a:lstStyle>
            <a:lvl1pPr algn="ctr">
              <a:lnSpc>
                <a:spcPct val="120000"/>
              </a:lnSpc>
              <a:defRPr sz="3000" b="1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10" name="2015">
            <a:extLst>
              <a:ext uri="{FF2B5EF4-FFF2-40B4-BE49-F238E27FC236}">
                <a16:creationId xmlns:a16="http://schemas.microsoft.com/office/drawing/2014/main" id="{89A66196-57F3-8146-9EA5-D71E6AEF31B7}"/>
              </a:ext>
            </a:extLst>
          </p:cNvPr>
          <p:cNvSpPr txBox="1"/>
          <p:nvPr/>
        </p:nvSpPr>
        <p:spPr>
          <a:xfrm>
            <a:off x="2757975" y="3013958"/>
            <a:ext cx="624851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2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13" name="2016">
            <a:extLst>
              <a:ext uri="{FF2B5EF4-FFF2-40B4-BE49-F238E27FC236}">
                <a16:creationId xmlns:a16="http://schemas.microsoft.com/office/drawing/2014/main" id="{233768F2-5D83-C246-BFA9-74C9FF0CEA4C}"/>
              </a:ext>
            </a:extLst>
          </p:cNvPr>
          <p:cNvSpPr txBox="1"/>
          <p:nvPr/>
        </p:nvSpPr>
        <p:spPr>
          <a:xfrm>
            <a:off x="4248193" y="3873967"/>
            <a:ext cx="636073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</p:txBody>
      </p:sp>
      <p:sp>
        <p:nvSpPr>
          <p:cNvPr id="14" name="The growth on mobile gaming">
            <a:extLst>
              <a:ext uri="{FF2B5EF4-FFF2-40B4-BE49-F238E27FC236}">
                <a16:creationId xmlns:a16="http://schemas.microsoft.com/office/drawing/2014/main" id="{7F96B879-0731-684E-B98D-1DF59B0BF5F8}"/>
              </a:ext>
            </a:extLst>
          </p:cNvPr>
          <p:cNvSpPr txBox="1"/>
          <p:nvPr/>
        </p:nvSpPr>
        <p:spPr>
          <a:xfrm>
            <a:off x="3329025" y="4296761"/>
            <a:ext cx="247440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16" name="2017">
            <a:extLst>
              <a:ext uri="{FF2B5EF4-FFF2-40B4-BE49-F238E27FC236}">
                <a16:creationId xmlns:a16="http://schemas.microsoft.com/office/drawing/2014/main" id="{3EEDB4D9-0961-9C46-AE3C-DAFF9F0206E5}"/>
              </a:ext>
            </a:extLst>
          </p:cNvPr>
          <p:cNvSpPr txBox="1"/>
          <p:nvPr/>
        </p:nvSpPr>
        <p:spPr>
          <a:xfrm>
            <a:off x="4337492" y="3013958"/>
            <a:ext cx="3563155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4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r>
              <a:rPr lang="zh-CN" altLang="en-US"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(Montserrat-Bold; 20)</a:t>
            </a:r>
            <a:endParaRPr sz="2000" dirty="0">
              <a:solidFill>
                <a:schemeClr val="tx2"/>
              </a:solidFill>
              <a:latin typeface="Montserra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he growth on video based social &amp; dating globally">
            <a:extLst>
              <a:ext uri="{FF2B5EF4-FFF2-40B4-BE49-F238E27FC236}">
                <a16:creationId xmlns:a16="http://schemas.microsoft.com/office/drawing/2014/main" id="{C0BB6124-9252-5749-86EB-C2B0A893AC3B}"/>
              </a:ext>
            </a:extLst>
          </p:cNvPr>
          <p:cNvSpPr txBox="1"/>
          <p:nvPr/>
        </p:nvSpPr>
        <p:spPr>
          <a:xfrm>
            <a:off x="4642220" y="2644027"/>
            <a:ext cx="295369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18" name="2018">
            <a:extLst>
              <a:ext uri="{FF2B5EF4-FFF2-40B4-BE49-F238E27FC236}">
                <a16:creationId xmlns:a16="http://schemas.microsoft.com/office/drawing/2014/main" id="{00BB08E3-DB00-ED48-8F90-31007A8ED637}"/>
              </a:ext>
            </a:extLst>
          </p:cNvPr>
          <p:cNvSpPr txBox="1"/>
          <p:nvPr/>
        </p:nvSpPr>
        <p:spPr>
          <a:xfrm>
            <a:off x="7355365" y="3873967"/>
            <a:ext cx="642485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1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</p:txBody>
      </p:sp>
      <p:sp>
        <p:nvSpPr>
          <p:cNvPr id="21" name="Mobile Instant Games and IoT are picking up">
            <a:extLst>
              <a:ext uri="{FF2B5EF4-FFF2-40B4-BE49-F238E27FC236}">
                <a16:creationId xmlns:a16="http://schemas.microsoft.com/office/drawing/2014/main" id="{9ECF1BC1-D510-A34F-985A-4024BF90D07D}"/>
              </a:ext>
            </a:extLst>
          </p:cNvPr>
          <p:cNvSpPr txBox="1"/>
          <p:nvPr/>
        </p:nvSpPr>
        <p:spPr>
          <a:xfrm>
            <a:off x="5980222" y="4296761"/>
            <a:ext cx="3392772" cy="59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  <a:p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23" name="2017">
            <a:extLst>
              <a:ext uri="{FF2B5EF4-FFF2-40B4-BE49-F238E27FC236}">
                <a16:creationId xmlns:a16="http://schemas.microsoft.com/office/drawing/2014/main" id="{2ACA71FD-41F9-6E4F-AD5A-9A27ABE3F6E6}"/>
              </a:ext>
            </a:extLst>
          </p:cNvPr>
          <p:cNvSpPr txBox="1"/>
          <p:nvPr/>
        </p:nvSpPr>
        <p:spPr>
          <a:xfrm>
            <a:off x="8890080" y="3013958"/>
            <a:ext cx="636073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4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altLang="zh-Hans"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sz="2000" dirty="0">
              <a:solidFill>
                <a:schemeClr val="tx2"/>
              </a:solidFill>
              <a:latin typeface="Montserra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he growth on video based social &amp; dating globally">
            <a:extLst>
              <a:ext uri="{FF2B5EF4-FFF2-40B4-BE49-F238E27FC236}">
                <a16:creationId xmlns:a16="http://schemas.microsoft.com/office/drawing/2014/main" id="{370BDC76-F7F9-6D4C-BB2D-470BCE594FFD}"/>
              </a:ext>
            </a:extLst>
          </p:cNvPr>
          <p:cNvSpPr txBox="1"/>
          <p:nvPr/>
        </p:nvSpPr>
        <p:spPr>
          <a:xfrm>
            <a:off x="7731271" y="2644027"/>
            <a:ext cx="295369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25" name="2016">
            <a:extLst>
              <a:ext uri="{FF2B5EF4-FFF2-40B4-BE49-F238E27FC236}">
                <a16:creationId xmlns:a16="http://schemas.microsoft.com/office/drawing/2014/main" id="{072C3F2F-EFD2-8347-B68C-4AA5BAF2B189}"/>
              </a:ext>
            </a:extLst>
          </p:cNvPr>
          <p:cNvSpPr txBox="1"/>
          <p:nvPr/>
        </p:nvSpPr>
        <p:spPr>
          <a:xfrm>
            <a:off x="1200152" y="3873967"/>
            <a:ext cx="624851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altLang="zh-CN"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sz="2000" dirty="0">
              <a:solidFill>
                <a:schemeClr val="tx2"/>
              </a:solidFill>
              <a:latin typeface="Montserra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he growth on mobile gaming">
            <a:extLst>
              <a:ext uri="{FF2B5EF4-FFF2-40B4-BE49-F238E27FC236}">
                <a16:creationId xmlns:a16="http://schemas.microsoft.com/office/drawing/2014/main" id="{E9004F84-1CAA-6A41-BEC3-173A975B6B05}"/>
              </a:ext>
            </a:extLst>
          </p:cNvPr>
          <p:cNvSpPr txBox="1"/>
          <p:nvPr/>
        </p:nvSpPr>
        <p:spPr>
          <a:xfrm>
            <a:off x="275374" y="4296761"/>
            <a:ext cx="247440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28" name="2017">
            <a:extLst>
              <a:ext uri="{FF2B5EF4-FFF2-40B4-BE49-F238E27FC236}">
                <a16:creationId xmlns:a16="http://schemas.microsoft.com/office/drawing/2014/main" id="{89007DAD-C38C-3443-BD7B-D7B3F6870AC9}"/>
              </a:ext>
            </a:extLst>
          </p:cNvPr>
          <p:cNvSpPr txBox="1"/>
          <p:nvPr/>
        </p:nvSpPr>
        <p:spPr>
          <a:xfrm>
            <a:off x="10418150" y="3873967"/>
            <a:ext cx="696986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4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n-US" altLang="zh-CN" sz="2000" dirty="0">
                <a:solidFill>
                  <a:schemeClr val="tx2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endParaRPr sz="2000" dirty="0">
              <a:solidFill>
                <a:schemeClr val="tx2"/>
              </a:solidFill>
              <a:latin typeface="Montserra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Mobile Instant Games and IoT are picking up">
            <a:extLst>
              <a:ext uri="{FF2B5EF4-FFF2-40B4-BE49-F238E27FC236}">
                <a16:creationId xmlns:a16="http://schemas.microsoft.com/office/drawing/2014/main" id="{EA49AD5F-B76F-5940-84E0-BF7259AE797E}"/>
              </a:ext>
            </a:extLst>
          </p:cNvPr>
          <p:cNvSpPr txBox="1"/>
          <p:nvPr/>
        </p:nvSpPr>
        <p:spPr>
          <a:xfrm>
            <a:off x="9705024" y="4303583"/>
            <a:ext cx="21232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2734F04-8740-6444-9628-0B72957BD20C}"/>
              </a:ext>
            </a:extLst>
          </p:cNvPr>
          <p:cNvGrpSpPr/>
          <p:nvPr/>
        </p:nvGrpSpPr>
        <p:grpSpPr>
          <a:xfrm>
            <a:off x="1430896" y="3566614"/>
            <a:ext cx="9417429" cy="176062"/>
            <a:chOff x="1430896" y="3579314"/>
            <a:chExt cx="9417429" cy="176062"/>
          </a:xfrm>
          <a:solidFill>
            <a:schemeClr val="accent1"/>
          </a:solidFill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75C8B455-F9A8-6A46-9B20-AE565316BB68}"/>
                </a:ext>
              </a:extLst>
            </p:cNvPr>
            <p:cNvSpPr/>
            <p:nvPr/>
          </p:nvSpPr>
          <p:spPr>
            <a:xfrm>
              <a:off x="10684963" y="3579314"/>
              <a:ext cx="163362" cy="163362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E93A7E5-1120-1C4D-B630-C093695A52C0}"/>
                </a:ext>
              </a:extLst>
            </p:cNvPr>
            <p:cNvSpPr/>
            <p:nvPr/>
          </p:nvSpPr>
          <p:spPr>
            <a:xfrm>
              <a:off x="9142620" y="35793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13D36E4-2EDF-304D-918E-46F996D98E2B}"/>
                </a:ext>
              </a:extLst>
            </p:cNvPr>
            <p:cNvSpPr/>
            <p:nvPr/>
          </p:nvSpPr>
          <p:spPr>
            <a:xfrm>
              <a:off x="7600275" y="35920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144AAAB-F286-1F4A-A836-356F4E136507}"/>
                </a:ext>
              </a:extLst>
            </p:cNvPr>
            <p:cNvSpPr/>
            <p:nvPr/>
          </p:nvSpPr>
          <p:spPr>
            <a:xfrm>
              <a:off x="1430896" y="35793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5F7F815-426A-5C43-AFA9-52DAFBF968BF}"/>
                </a:ext>
              </a:extLst>
            </p:cNvPr>
            <p:cNvSpPr/>
            <p:nvPr/>
          </p:nvSpPr>
          <p:spPr>
            <a:xfrm>
              <a:off x="6057930" y="35793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990573D-2634-BB4B-9119-DE6DC7B105BF}"/>
                </a:ext>
              </a:extLst>
            </p:cNvPr>
            <p:cNvSpPr/>
            <p:nvPr/>
          </p:nvSpPr>
          <p:spPr>
            <a:xfrm>
              <a:off x="2973240" y="35920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9D8AB0EA-809E-6041-A252-3C311EEDCB9A}"/>
                </a:ext>
              </a:extLst>
            </p:cNvPr>
            <p:cNvSpPr/>
            <p:nvPr/>
          </p:nvSpPr>
          <p:spPr>
            <a:xfrm>
              <a:off x="4515585" y="35920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310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8ACB68-2DFB-DC49-9532-EB5D65613B9B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4" name="îS1îďé">
            <a:extLst>
              <a:ext uri="{FF2B5EF4-FFF2-40B4-BE49-F238E27FC236}">
                <a16:creationId xmlns:a16="http://schemas.microsoft.com/office/drawing/2014/main" id="{98C67DEC-3649-8946-A334-5141D804B61E}"/>
              </a:ext>
            </a:extLst>
          </p:cNvPr>
          <p:cNvSpPr>
            <a:spLocks/>
          </p:cNvSpPr>
          <p:nvPr/>
        </p:nvSpPr>
        <p:spPr bwMode="auto">
          <a:xfrm>
            <a:off x="0" y="1246203"/>
            <a:ext cx="12192000" cy="1685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" name="文本框 31">
            <a:extLst>
              <a:ext uri="{FF2B5EF4-FFF2-40B4-BE49-F238E27FC236}">
                <a16:creationId xmlns:a16="http://schemas.microsoft.com/office/drawing/2014/main" id="{669F89BB-5B0C-EC44-A00D-739647A47CCD}"/>
              </a:ext>
            </a:extLst>
          </p:cNvPr>
          <p:cNvSpPr txBox="1"/>
          <p:nvPr/>
        </p:nvSpPr>
        <p:spPr>
          <a:xfrm>
            <a:off x="1097278" y="2007583"/>
            <a:ext cx="9997444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lnSpc>
                <a:spcPct val="150000"/>
              </a:lnSpc>
              <a:defRPr sz="1600">
                <a:solidFill>
                  <a:srgbClr val="767171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endParaRPr b="1" dirty="0">
              <a:solidFill>
                <a:schemeClr val="accent1"/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6" name="矩形 35">
            <a:extLst>
              <a:ext uri="{FF2B5EF4-FFF2-40B4-BE49-F238E27FC236}">
                <a16:creationId xmlns:a16="http://schemas.microsoft.com/office/drawing/2014/main" id="{592E119B-33BF-734C-93CB-3401BA519AB2}"/>
              </a:ext>
            </a:extLst>
          </p:cNvPr>
          <p:cNvSpPr txBox="1"/>
          <p:nvPr/>
        </p:nvSpPr>
        <p:spPr>
          <a:xfrm>
            <a:off x="8145012" y="4967243"/>
            <a:ext cx="92394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 dirty="0">
              <a:solidFill>
                <a:srgbClr val="195AF2"/>
              </a:solidFill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sp>
        <p:nvSpPr>
          <p:cNvPr id="7" name="矩形 38">
            <a:extLst>
              <a:ext uri="{FF2B5EF4-FFF2-40B4-BE49-F238E27FC236}">
                <a16:creationId xmlns:a16="http://schemas.microsoft.com/office/drawing/2014/main" id="{DF6DC798-494B-3044-8641-D4328E4D46F9}"/>
              </a:ext>
            </a:extLst>
          </p:cNvPr>
          <p:cNvSpPr txBox="1"/>
          <p:nvPr/>
        </p:nvSpPr>
        <p:spPr>
          <a:xfrm>
            <a:off x="7426390" y="3610722"/>
            <a:ext cx="3830718" cy="135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F708975-4D3E-E840-B665-E8AF4ED14351}"/>
              </a:ext>
            </a:extLst>
          </p:cNvPr>
          <p:cNvGrpSpPr/>
          <p:nvPr/>
        </p:nvGrpSpPr>
        <p:grpSpPr>
          <a:xfrm>
            <a:off x="3627686" y="2658110"/>
            <a:ext cx="4926444" cy="433841"/>
            <a:chOff x="3627686" y="5834402"/>
            <a:chExt cx="4926444" cy="433841"/>
          </a:xfrm>
        </p:grpSpPr>
        <p:sp>
          <p:nvSpPr>
            <p:cNvPr id="9" name="圆角矩形 9">
              <a:extLst>
                <a:ext uri="{FF2B5EF4-FFF2-40B4-BE49-F238E27FC236}">
                  <a16:creationId xmlns:a16="http://schemas.microsoft.com/office/drawing/2014/main" id="{17A36D96-34B4-4648-86BE-6FDE9516ECB5}"/>
                </a:ext>
              </a:extLst>
            </p:cNvPr>
            <p:cNvSpPr/>
            <p:nvPr/>
          </p:nvSpPr>
          <p:spPr>
            <a:xfrm>
              <a:off x="3627686" y="5834402"/>
              <a:ext cx="1100678" cy="43384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1">
                <a:defRPr sz="4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文案</a:t>
              </a:r>
              <a:endParaRPr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FD745CBD-4B39-8B44-821F-0ABED8FC3E58}"/>
                </a:ext>
              </a:extLst>
            </p:cNvPr>
            <p:cNvSpPr/>
            <p:nvPr/>
          </p:nvSpPr>
          <p:spPr>
            <a:xfrm>
              <a:off x="4902941" y="5834402"/>
              <a:ext cx="1100678" cy="43384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1">
                <a:defRPr sz="4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文案</a:t>
              </a:r>
              <a:endParaRPr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</p:txBody>
        </p:sp>
        <p:sp>
          <p:nvSpPr>
            <p:cNvPr id="11" name="圆角矩形 9">
              <a:extLst>
                <a:ext uri="{FF2B5EF4-FFF2-40B4-BE49-F238E27FC236}">
                  <a16:creationId xmlns:a16="http://schemas.microsoft.com/office/drawing/2014/main" id="{669F8F74-F344-824C-AC2B-8F8ACA4A378C}"/>
                </a:ext>
              </a:extLst>
            </p:cNvPr>
            <p:cNvSpPr/>
            <p:nvPr/>
          </p:nvSpPr>
          <p:spPr>
            <a:xfrm>
              <a:off x="6178196" y="5834402"/>
              <a:ext cx="1100678" cy="43384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1">
                <a:defRPr sz="4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文案</a:t>
              </a:r>
              <a:endParaRPr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</p:txBody>
        </p:sp>
        <p:sp>
          <p:nvSpPr>
            <p:cNvPr id="12" name="圆角矩形 9">
              <a:extLst>
                <a:ext uri="{FF2B5EF4-FFF2-40B4-BE49-F238E27FC236}">
                  <a16:creationId xmlns:a16="http://schemas.microsoft.com/office/drawing/2014/main" id="{DD81CD42-9335-E54D-87AC-401D3AE65662}"/>
                </a:ext>
              </a:extLst>
            </p:cNvPr>
            <p:cNvSpPr/>
            <p:nvPr/>
          </p:nvSpPr>
          <p:spPr>
            <a:xfrm>
              <a:off x="7453452" y="5834402"/>
              <a:ext cx="1100678" cy="43384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1">
                <a:defRPr sz="4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文案</a:t>
              </a:r>
              <a:endParaRPr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</p:txBody>
        </p:sp>
      </p:grpSp>
      <p:sp>
        <p:nvSpPr>
          <p:cNvPr id="15" name="文本框 31">
            <a:extLst>
              <a:ext uri="{FF2B5EF4-FFF2-40B4-BE49-F238E27FC236}">
                <a16:creationId xmlns:a16="http://schemas.microsoft.com/office/drawing/2014/main" id="{0DB89FF3-4F77-4541-BCCB-CB1B52EFA1A8}"/>
              </a:ext>
            </a:extLst>
          </p:cNvPr>
          <p:cNvSpPr txBox="1"/>
          <p:nvPr/>
        </p:nvSpPr>
        <p:spPr>
          <a:xfrm>
            <a:off x="2658010" y="1517568"/>
            <a:ext cx="668373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algn="ctr">
              <a:defRPr sz="3200" spc="300">
                <a:solidFill>
                  <a:srgbClr val="0F204E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2800" b="1" dirty="0">
                <a:solidFill>
                  <a:schemeClr val="tx2"/>
                </a:solidFill>
                <a:latin typeface="PingFang SC Semibold" panose="020B0400000000000000" pitchFamily="34" charset="-122"/>
                <a:ea typeface="PingFang SC Semibold" panose="020B0400000000000000" pitchFamily="34" charset="-122"/>
              </a:rPr>
              <a:t>小标题</a:t>
            </a:r>
          </a:p>
        </p:txBody>
      </p:sp>
      <p:pic>
        <p:nvPicPr>
          <p:cNvPr id="16" name="图片 18" descr="图片 18">
            <a:extLst>
              <a:ext uri="{FF2B5EF4-FFF2-40B4-BE49-F238E27FC236}">
                <a16:creationId xmlns:a16="http://schemas.microsoft.com/office/drawing/2014/main" id="{79DCD20D-3DDF-6B4C-905D-2D317444D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52" y="3090539"/>
            <a:ext cx="6225203" cy="3505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国内单身问题很严重">
            <a:extLst>
              <a:ext uri="{FF2B5EF4-FFF2-40B4-BE49-F238E27FC236}">
                <a16:creationId xmlns:a16="http://schemas.microsoft.com/office/drawing/2014/main" id="{859C2583-AA78-8046-A24C-B9485DDA5A64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052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B5FDEF8-15D5-1A4C-BA88-01E02F351E92}"/>
              </a:ext>
            </a:extLst>
          </p:cNvPr>
          <p:cNvSpPr/>
          <p:nvPr/>
        </p:nvSpPr>
        <p:spPr>
          <a:xfrm>
            <a:off x="-1" y="4412320"/>
            <a:ext cx="12192001" cy="174413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EB5B2E5-786F-D247-AF38-25BD547BEF46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40D66F2-AE1E-8846-A5E2-770A5ABC8213}"/>
              </a:ext>
            </a:extLst>
          </p:cNvPr>
          <p:cNvSpPr txBox="1"/>
          <p:nvPr/>
        </p:nvSpPr>
        <p:spPr>
          <a:xfrm>
            <a:off x="609597" y="4971400"/>
            <a:ext cx="668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u="none" strike="noStrike" kern="120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ingFang SC Medium" panose="020B0400000000000000" pitchFamily="34" charset="-122"/>
                <a:ea typeface="PingFang SC Medium" panose="020B0400000000000000" pitchFamily="34" charset="-122"/>
                <a:cs typeface="Microsoft YaHei" charset="-122"/>
              </a:rPr>
              <a:t>小标题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0DAC492-CCD4-8B46-86DB-7827ACEDD213}"/>
              </a:ext>
            </a:extLst>
          </p:cNvPr>
          <p:cNvSpPr txBox="1"/>
          <p:nvPr/>
        </p:nvSpPr>
        <p:spPr>
          <a:xfrm>
            <a:off x="609597" y="5325719"/>
            <a:ext cx="9528731" cy="71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Arial Unicode MS" panose="020B0604020202020204" pitchFamily="34" charset="-122"/>
              </a:rPr>
              <a:t>文案内容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  <a:cs typeface="Arial Unicode MS" panose="020B0604020202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ingFang SC Light" panose="020B0300000000000000" pitchFamily="34" charset="-122"/>
                <a:ea typeface="PingFang SC Light" panose="020B0300000000000000" pitchFamily="34" charset="-122"/>
                <a:cs typeface="Arial Unicode MS" panose="020B0604020202020204" pitchFamily="34" charset="-122"/>
              </a:rPr>
              <a:t>文案内容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PingFang SC Light" panose="020B0300000000000000" pitchFamily="34" charset="-122"/>
              <a:ea typeface="PingFang SC Light" panose="020B03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8" name="矩形 38">
            <a:extLst>
              <a:ext uri="{FF2B5EF4-FFF2-40B4-BE49-F238E27FC236}">
                <a16:creationId xmlns:a16="http://schemas.microsoft.com/office/drawing/2014/main" id="{33662DDD-8F3A-6A43-A7AC-F5EE9F95D365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9" name="国内单身问题很严重">
            <a:extLst>
              <a:ext uri="{FF2B5EF4-FFF2-40B4-BE49-F238E27FC236}">
                <a16:creationId xmlns:a16="http://schemas.microsoft.com/office/drawing/2014/main" id="{587CAB53-75BB-4B4C-8A5D-94351F35CF81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C9DC4A5-507B-B445-AF59-81C8D120E2E9}"/>
              </a:ext>
            </a:extLst>
          </p:cNvPr>
          <p:cNvGrpSpPr/>
          <p:nvPr/>
        </p:nvGrpSpPr>
        <p:grpSpPr>
          <a:xfrm>
            <a:off x="7714287" y="2236286"/>
            <a:ext cx="3080935" cy="2968888"/>
            <a:chOff x="801835" y="2400300"/>
            <a:chExt cx="3080935" cy="2968888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F931681C-FB36-3040-85E6-FA7806D7AC84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id="{2A6DCE5E-93D7-D048-9040-567AFAB7886E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33" name="矩形 38">
              <a:extLst>
                <a:ext uri="{FF2B5EF4-FFF2-40B4-BE49-F238E27FC236}">
                  <a16:creationId xmlns:a16="http://schemas.microsoft.com/office/drawing/2014/main" id="{86B39AA6-D5AF-F84D-BF6D-4333123D8395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2035987-8651-CD4E-A3AD-05ACDB25FE26}"/>
              </a:ext>
            </a:extLst>
          </p:cNvPr>
          <p:cNvSpPr/>
          <p:nvPr/>
        </p:nvSpPr>
        <p:spPr>
          <a:xfrm>
            <a:off x="615045" y="2014873"/>
            <a:ext cx="5677022" cy="275857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6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71B42-B16E-174E-9B96-A21139D3472A}"/>
              </a:ext>
            </a:extLst>
          </p:cNvPr>
          <p:cNvGrpSpPr/>
          <p:nvPr/>
        </p:nvGrpSpPr>
        <p:grpSpPr>
          <a:xfrm>
            <a:off x="1068374" y="2309223"/>
            <a:ext cx="1279014" cy="2496021"/>
            <a:chOff x="1068374" y="2309223"/>
            <a:chExt cx="1279014" cy="249602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2381575-D962-3445-8DBC-B168FA58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985" y="2309223"/>
              <a:ext cx="1083792" cy="377779"/>
            </a:xfrm>
            <a:prstGeom prst="rect">
              <a:avLst/>
            </a:prstGeom>
          </p:spPr>
        </p:pic>
        <p:sp>
          <p:nvSpPr>
            <p:cNvPr id="8" name="400 632 6626…">
              <a:extLst>
                <a:ext uri="{FF2B5EF4-FFF2-40B4-BE49-F238E27FC236}">
                  <a16:creationId xmlns:a16="http://schemas.microsoft.com/office/drawing/2014/main" id="{9F6FEBB8-E5CE-FB41-B2D5-8BC13727034E}"/>
                </a:ext>
              </a:extLst>
            </p:cNvPr>
            <p:cNvSpPr txBox="1"/>
            <p:nvPr/>
          </p:nvSpPr>
          <p:spPr>
            <a:xfrm>
              <a:off x="1086718" y="2773095"/>
              <a:ext cx="1242327" cy="667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kumimoji="0" sz="12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Montserrat SemiBold" pitchFamily="2" charset="0"/>
                  <a:ea typeface="Microsoft YaHei" panose="020B0503020204020204" pitchFamily="34" charset="-122"/>
                  <a:cs typeface="Microsoft YaHei" charset="-122"/>
                  <a:sym typeface="Helvetica Light"/>
                </a:rPr>
                <a:t>400 632 6626</a:t>
              </a:r>
              <a:endPara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0"/>
                <a:ea typeface="Microsoft YaHei" panose="020B0503020204020204" pitchFamily="34" charset="-122"/>
                <a:cs typeface="Microsoft YaHei" charset="-122"/>
                <a:sym typeface="Helvetica Ligh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Montserrat SemiBold" pitchFamily="2" charset="0"/>
                  <a:ea typeface="Microsoft YaHei" panose="020B0503020204020204" pitchFamily="34" charset="-122"/>
                  <a:cs typeface="Microsoft YaHei" charset="-122"/>
                  <a:sym typeface="Helvetica Light"/>
                </a:rPr>
                <a:t>www.agora.io</a:t>
              </a:r>
              <a:endParaRPr kumimoji="0" sz="12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SemiBold" pitchFamily="2" charset="0"/>
                <a:ea typeface="Microsoft YaHei" panose="020B0503020204020204" pitchFamily="34" charset="-122"/>
                <a:cs typeface="Microsoft YaHei" charset="-122"/>
                <a:sym typeface="Helvetica Ligh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A27B614-B0CA-0B40-B9AB-D9B07918EE65}"/>
                </a:ext>
              </a:extLst>
            </p:cNvPr>
            <p:cNvGrpSpPr/>
            <p:nvPr/>
          </p:nvGrpSpPr>
          <p:grpSpPr>
            <a:xfrm>
              <a:off x="1068374" y="3526230"/>
              <a:ext cx="1279014" cy="1279014"/>
              <a:chOff x="1297876" y="4527244"/>
              <a:chExt cx="1279014" cy="1279014"/>
            </a:xfrm>
          </p:grpSpPr>
          <p:pic>
            <p:nvPicPr>
              <p:cNvPr id="7" name="pasted-image.pdf" descr="pasted-image.pdf">
                <a:extLst>
                  <a:ext uri="{FF2B5EF4-FFF2-40B4-BE49-F238E27FC236}">
                    <a16:creationId xmlns:a16="http://schemas.microsoft.com/office/drawing/2014/main" id="{F5F2C2C2-3906-5142-A1C1-C9F91E3A3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876" y="4527244"/>
                <a:ext cx="1279014" cy="127901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1E5A8356-E2ED-EF46-8335-0087BB3C0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9687" y="4985490"/>
                <a:ext cx="356191" cy="356191"/>
              </a:xfrm>
              <a:prstGeom prst="roundRect">
                <a:avLst/>
              </a:prstGeom>
              <a:ln>
                <a:noFill/>
              </a:ln>
            </p:spPr>
          </p:pic>
        </p:grpSp>
      </p:grpSp>
      <p:sp>
        <p:nvSpPr>
          <p:cNvPr id="21" name="标题 1">
            <a:extLst>
              <a:ext uri="{FF2B5EF4-FFF2-40B4-BE49-F238E27FC236}">
                <a16:creationId xmlns:a16="http://schemas.microsoft.com/office/drawing/2014/main" id="{4FB71875-8FFC-0A4B-938D-306E27C95315}"/>
              </a:ext>
            </a:extLst>
          </p:cNvPr>
          <p:cNvSpPr txBox="1">
            <a:spLocks/>
          </p:cNvSpPr>
          <p:nvPr/>
        </p:nvSpPr>
        <p:spPr>
          <a:xfrm>
            <a:off x="4046360" y="2513859"/>
            <a:ext cx="3485344" cy="10480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zh-CN" altLang="en-US" sz="4800" b="1" spc="300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感谢参与</a:t>
            </a:r>
          </a:p>
        </p:txBody>
      </p:sp>
      <p:sp>
        <p:nvSpPr>
          <p:cNvPr id="22" name="副标题 4">
            <a:extLst>
              <a:ext uri="{FF2B5EF4-FFF2-40B4-BE49-F238E27FC236}">
                <a16:creationId xmlns:a16="http://schemas.microsoft.com/office/drawing/2014/main" id="{11A49039-1596-1E48-9F4E-BF991F91464B}"/>
              </a:ext>
            </a:extLst>
          </p:cNvPr>
          <p:cNvSpPr txBox="1">
            <a:spLocks/>
          </p:cNvSpPr>
          <p:nvPr/>
        </p:nvSpPr>
        <p:spPr>
          <a:xfrm>
            <a:off x="4046360" y="3520469"/>
            <a:ext cx="3485344" cy="554288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4400" b="1" spc="300" dirty="0">
                <a:solidFill>
                  <a:schemeClr val="tx2"/>
                </a:solidFill>
                <a:latin typeface="Montserrat" pitchFamily="2" charset="0"/>
              </a:rPr>
              <a:t>THANKS</a:t>
            </a:r>
            <a:endParaRPr lang="zh-CN" altLang="en-US" sz="4400" b="1" spc="300" dirty="0">
              <a:solidFill>
                <a:schemeClr val="tx2"/>
              </a:solidFill>
              <a:latin typeface="Montserrat" pitchFamily="2" charset="0"/>
            </a:endParaRP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FD2F2139-67BB-5B40-9AA7-84AFAE05825B}"/>
              </a:ext>
            </a:extLst>
          </p:cNvPr>
          <p:cNvCxnSpPr>
            <a:cxnSpLocks/>
          </p:cNvCxnSpPr>
          <p:nvPr/>
        </p:nvCxnSpPr>
        <p:spPr>
          <a:xfrm>
            <a:off x="3417575" y="2630072"/>
            <a:ext cx="0" cy="14446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14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939C262-9AF8-4D7E-9127-3B86B61B04DC}"/>
              </a:ext>
            </a:extLst>
          </p:cNvPr>
          <p:cNvSpPr/>
          <p:nvPr/>
        </p:nvSpPr>
        <p:spPr>
          <a:xfrm>
            <a:off x="5688281" y="3016290"/>
            <a:ext cx="6922269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谢谢大家</a:t>
            </a:r>
            <a:endParaRPr lang="cy-GB" altLang="zh-CN" sz="36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66D31CC-A45F-4DBF-8FE5-AFF2D5790626}"/>
              </a:ext>
            </a:extLst>
          </p:cNvPr>
          <p:cNvCxnSpPr>
            <a:cxnSpLocks/>
          </p:cNvCxnSpPr>
          <p:nvPr/>
        </p:nvCxnSpPr>
        <p:spPr>
          <a:xfrm flipH="1">
            <a:off x="4563779" y="2334779"/>
            <a:ext cx="1591242" cy="216975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ṩ1ïḍe">
            <a:extLst>
              <a:ext uri="{FF2B5EF4-FFF2-40B4-BE49-F238E27FC236}">
                <a16:creationId xmlns:a16="http://schemas.microsoft.com/office/drawing/2014/main" id="{2BB5912D-27CB-984A-9ABB-DAA0F8A1082F}"/>
              </a:ext>
            </a:extLst>
          </p:cNvPr>
          <p:cNvSpPr txBox="1"/>
          <p:nvPr/>
        </p:nvSpPr>
        <p:spPr>
          <a:xfrm>
            <a:off x="2101699" y="2189183"/>
            <a:ext cx="325770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3"/>
                </a:solidFill>
                <a:latin typeface="Montserrat" pitchFamily="2" charset="0"/>
              </a:rPr>
              <a:t>END</a:t>
            </a:r>
            <a:endParaRPr lang="zh-CN" altLang="en-US" sz="9600" b="1" dirty="0">
              <a:solidFill>
                <a:schemeClr val="accent3"/>
              </a:solidFill>
              <a:latin typeface="Montserrat" pitchFamily="2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53B6B3-C8B9-EC4A-B5D4-141FF57D9B9D}"/>
              </a:ext>
            </a:extLst>
          </p:cNvPr>
          <p:cNvSpPr/>
          <p:nvPr/>
        </p:nvSpPr>
        <p:spPr>
          <a:xfrm>
            <a:off x="5688281" y="3874694"/>
            <a:ext cx="6922269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spc="30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名称 时间</a:t>
            </a:r>
            <a:endParaRPr lang="cy-GB" altLang="zh-CN" sz="2400" spc="300" dirty="0">
              <a:solidFill>
                <a:schemeClr val="accent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885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B892376-2916-8C4A-AD2C-183BEB84A08D}"/>
              </a:ext>
            </a:extLst>
          </p:cNvPr>
          <p:cNvSpPr/>
          <p:nvPr/>
        </p:nvSpPr>
        <p:spPr>
          <a:xfrm>
            <a:off x="0" y="3835400"/>
            <a:ext cx="8445657" cy="23210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E864ED-BECE-4E4D-9FD3-7DE1C554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7" y="1983368"/>
            <a:ext cx="7938464" cy="4173090"/>
          </a:xfrm>
          <a:prstGeom prst="rect">
            <a:avLst/>
          </a:prstGeom>
          <a:effectLst>
            <a:outerShdw blurRad="520700" dist="127000" dir="276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94CF8DD-930F-9B47-A251-E237CE4844CA}"/>
              </a:ext>
            </a:extLst>
          </p:cNvPr>
          <p:cNvSpPr/>
          <p:nvPr/>
        </p:nvSpPr>
        <p:spPr>
          <a:xfrm>
            <a:off x="2380014" y="2212956"/>
            <a:ext cx="6065643" cy="38142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3AA2ED-3DAE-0E46-8B05-546A6110EEF3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6" name="矩形 38">
            <a:extLst>
              <a:ext uri="{FF2B5EF4-FFF2-40B4-BE49-F238E27FC236}">
                <a16:creationId xmlns:a16="http://schemas.microsoft.com/office/drawing/2014/main" id="{0B26806C-380A-4245-B3A0-EE3A4FDE639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在工具栏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板式中 已预设许多背景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深色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浅色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纯色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),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可以选中一页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PPT,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直接更换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7" name="国内单身问题很严重">
            <a:extLst>
              <a:ext uri="{FF2B5EF4-FFF2-40B4-BE49-F238E27FC236}">
                <a16:creationId xmlns:a16="http://schemas.microsoft.com/office/drawing/2014/main" id="{E0A2F1DA-AF29-BC40-A85F-8C1BB3992D2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更改板式</a:t>
            </a:r>
          </a:p>
        </p:txBody>
      </p:sp>
    </p:spTree>
    <p:extLst>
      <p:ext uri="{BB962C8B-B14F-4D97-AF65-F5344CB8AC3E}">
        <p14:creationId xmlns:p14="http://schemas.microsoft.com/office/powerpoint/2010/main" val="189132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B892376-2916-8C4A-AD2C-183BEB84A08D}"/>
              </a:ext>
            </a:extLst>
          </p:cNvPr>
          <p:cNvSpPr/>
          <p:nvPr/>
        </p:nvSpPr>
        <p:spPr>
          <a:xfrm>
            <a:off x="0" y="4271058"/>
            <a:ext cx="4479403" cy="188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94CF8DD-930F-9B47-A251-E237CE4844CA}"/>
              </a:ext>
            </a:extLst>
          </p:cNvPr>
          <p:cNvSpPr/>
          <p:nvPr/>
        </p:nvSpPr>
        <p:spPr>
          <a:xfrm>
            <a:off x="1188331" y="2338917"/>
            <a:ext cx="2989196" cy="267496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3AA2ED-3DAE-0E46-8B05-546A6110EEF3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6" name="矩形 38">
            <a:extLst>
              <a:ext uri="{FF2B5EF4-FFF2-40B4-BE49-F238E27FC236}">
                <a16:creationId xmlns:a16="http://schemas.microsoft.com/office/drawing/2014/main" id="{0B26806C-380A-4245-B3A0-EE3A4FDE639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在字体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形状填充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形状轮廓 等色彩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主题颜色已被预设好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请使用主题色以内的色彩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7" name="国内单身问题很严重">
            <a:extLst>
              <a:ext uri="{FF2B5EF4-FFF2-40B4-BE49-F238E27FC236}">
                <a16:creationId xmlns:a16="http://schemas.microsoft.com/office/drawing/2014/main" id="{E0A2F1DA-AF29-BC40-A85F-8C1BB3992D2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色彩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0C10D0C-F231-0048-A6C7-0E2A1A6C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66" y="2494192"/>
            <a:ext cx="2641600" cy="2298700"/>
          </a:xfrm>
          <a:prstGeom prst="rect">
            <a:avLst/>
          </a:prstGeom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7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939C262-9AF8-4D7E-9127-3B86B61B04DC}"/>
              </a:ext>
            </a:extLst>
          </p:cNvPr>
          <p:cNvSpPr/>
          <p:nvPr/>
        </p:nvSpPr>
        <p:spPr>
          <a:xfrm>
            <a:off x="3739531" y="2749741"/>
            <a:ext cx="6922269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章节标题</a:t>
            </a:r>
            <a:r>
              <a:rPr lang="en-US" altLang="zh-CN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Bold;</a:t>
            </a: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36)</a:t>
            </a:r>
            <a:endParaRPr lang="cy-GB" altLang="zh-CN" sz="36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66D31CC-A45F-4DBF-8FE5-AFF2D5790626}"/>
              </a:ext>
            </a:extLst>
          </p:cNvPr>
          <p:cNvCxnSpPr>
            <a:cxnSpLocks/>
          </p:cNvCxnSpPr>
          <p:nvPr/>
        </p:nvCxnSpPr>
        <p:spPr>
          <a:xfrm flipH="1">
            <a:off x="2527869" y="2091912"/>
            <a:ext cx="1591242" cy="216975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ṩ1ïḍe">
            <a:extLst>
              <a:ext uri="{FF2B5EF4-FFF2-40B4-BE49-F238E27FC236}">
                <a16:creationId xmlns:a16="http://schemas.microsoft.com/office/drawing/2014/main" id="{2BB5912D-27CB-984A-9ABB-DAA0F8A1082F}"/>
              </a:ext>
            </a:extLst>
          </p:cNvPr>
          <p:cNvSpPr txBox="1"/>
          <p:nvPr/>
        </p:nvSpPr>
        <p:spPr>
          <a:xfrm>
            <a:off x="1530199" y="1922634"/>
            <a:ext cx="179329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3"/>
                </a:solidFill>
                <a:latin typeface="Montserrat" pitchFamily="2" charset="0"/>
              </a:rPr>
              <a:t>0</a:t>
            </a:r>
            <a:r>
              <a:rPr lang="en-US" altLang="zh-Hans" sz="9600" b="1" dirty="0">
                <a:solidFill>
                  <a:schemeClr val="accent3"/>
                </a:solidFill>
                <a:latin typeface="Montserrat" pitchFamily="2" charset="0"/>
              </a:rPr>
              <a:t>1</a:t>
            </a:r>
            <a:endParaRPr lang="zh-CN" altLang="en-US" sz="9600" b="1" dirty="0">
              <a:solidFill>
                <a:schemeClr val="accent3"/>
              </a:solidFill>
              <a:latin typeface="Montserrat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2F9549-DAE8-5D4A-8C04-C02ECDEA22DD}"/>
              </a:ext>
            </a:extLst>
          </p:cNvPr>
          <p:cNvSpPr txBox="1"/>
          <p:nvPr/>
        </p:nvSpPr>
        <p:spPr>
          <a:xfrm>
            <a:off x="3739532" y="3851166"/>
            <a:ext cx="34529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副标题 </a:t>
            </a:r>
            <a:r>
              <a:rPr kumimoji="1" lang="en-US" altLang="zh-CN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Regular;</a:t>
            </a:r>
            <a:r>
              <a:rPr kumimoji="1" lang="zh-CN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18)</a:t>
            </a:r>
            <a:endParaRPr kumimoji="1" lang="zh-CN" altLang="en-US" dirty="0">
              <a:solidFill>
                <a:schemeClr val="tx2">
                  <a:lumMod val="20000"/>
                  <a:lumOff val="8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605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278A40-33DD-D045-A338-66F170944664}"/>
              </a:ext>
            </a:extLst>
          </p:cNvPr>
          <p:cNvSpPr txBox="1"/>
          <p:nvPr/>
        </p:nvSpPr>
        <p:spPr>
          <a:xfrm>
            <a:off x="609597" y="1942824"/>
            <a:ext cx="10706102" cy="297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实时互联网行业迎来风口之年。 很多创新的实时互动场景在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技术的激发下，踏上风口。一夜之间，直播、社交、游戏、甚至电商都可以线上抓娃娃，直播答题撒币，连麦小游戏，帮助平台流量变现。而在教育、智能硬件、无人车、互联网金融、安防监控、企业通信等领域，实时互动场景正在大规模应用，实现平台服务升级。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WebRTC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在浏览器端标准统一，小程序成为炙手可热的新主流平台，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iOS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Android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推进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AR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场景整合，人工智能在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技术深度应用，实时场景未来会有怎样的延伸？本次大会将为你解读。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来自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Google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Facebook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Netflix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Github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Unity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HQ Trivia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、陌陌、花椒直播、今日头条、陌陌、完美世界、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VIPKID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、沪江等知名互联网公司的技术领袖、音视频技术大咖、产品创新专家，以及来自亚洲不同地区的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2500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名开发将一同交流分享，实时如何定义未来。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（微软雅黑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regular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 字号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 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）</a:t>
            </a:r>
          </a:p>
        </p:txBody>
      </p:sp>
      <p:sp>
        <p:nvSpPr>
          <p:cNvPr id="6" name="国内单身问题很严重">
            <a:extLst>
              <a:ext uri="{FF2B5EF4-FFF2-40B4-BE49-F238E27FC236}">
                <a16:creationId xmlns:a16="http://schemas.microsoft.com/office/drawing/2014/main" id="{00540377-13EA-994D-B83F-162B94DBF6B7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38">
            <a:extLst>
              <a:ext uri="{FF2B5EF4-FFF2-40B4-BE49-F238E27FC236}">
                <a16:creationId xmlns:a16="http://schemas.microsoft.com/office/drawing/2014/main" id="{7C2B2C5B-AE14-9742-A559-A27CC3A87664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</p:spTree>
    <p:extLst>
      <p:ext uri="{BB962C8B-B14F-4D97-AF65-F5344CB8AC3E}">
        <p14:creationId xmlns:p14="http://schemas.microsoft.com/office/powerpoint/2010/main" val="251826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0" name="矩形 38">
            <a:extLst>
              <a:ext uri="{FF2B5EF4-FFF2-40B4-BE49-F238E27FC236}">
                <a16:creationId xmlns:a16="http://schemas.microsoft.com/office/drawing/2014/main" id="{A4C5BBB8-CE84-3E4A-9F2E-B77068953F60}"/>
              </a:ext>
            </a:extLst>
          </p:cNvPr>
          <p:cNvSpPr txBox="1"/>
          <p:nvPr/>
        </p:nvSpPr>
        <p:spPr>
          <a:xfrm>
            <a:off x="609598" y="2012160"/>
            <a:ext cx="5486402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4" name="矩形 38">
            <a:extLst>
              <a:ext uri="{FF2B5EF4-FFF2-40B4-BE49-F238E27FC236}">
                <a16:creationId xmlns:a16="http://schemas.microsoft.com/office/drawing/2014/main" id="{28995057-F235-0B4C-BEDB-3C4E9C82E978}"/>
              </a:ext>
            </a:extLst>
          </p:cNvPr>
          <p:cNvSpPr txBox="1"/>
          <p:nvPr/>
        </p:nvSpPr>
        <p:spPr>
          <a:xfrm>
            <a:off x="609598" y="2525502"/>
            <a:ext cx="5486402" cy="38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8" name="矩形 38">
            <a:extLst>
              <a:ext uri="{FF2B5EF4-FFF2-40B4-BE49-F238E27FC236}">
                <a16:creationId xmlns:a16="http://schemas.microsoft.com/office/drawing/2014/main" id="{57992AFA-B154-0745-ADC9-1232B9C74CDA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9" name="国内单身问题很严重">
            <a:extLst>
              <a:ext uri="{FF2B5EF4-FFF2-40B4-BE49-F238E27FC236}">
                <a16:creationId xmlns:a16="http://schemas.microsoft.com/office/drawing/2014/main" id="{703DDE54-D3CF-6747-89C7-A5D43550B12F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221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55B265F-27BB-304D-9924-72588043EAF2}"/>
              </a:ext>
            </a:extLst>
          </p:cNvPr>
          <p:cNvSpPr/>
          <p:nvPr/>
        </p:nvSpPr>
        <p:spPr>
          <a:xfrm>
            <a:off x="0" y="4412320"/>
            <a:ext cx="4356100" cy="174413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0227E82-081B-FF44-954B-C19FB2FC5F10}"/>
              </a:ext>
            </a:extLst>
          </p:cNvPr>
          <p:cNvSpPr/>
          <p:nvPr/>
        </p:nvSpPr>
        <p:spPr>
          <a:xfrm>
            <a:off x="1652389" y="2194039"/>
            <a:ext cx="2045631" cy="36894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38">
            <a:extLst>
              <a:ext uri="{FF2B5EF4-FFF2-40B4-BE49-F238E27FC236}">
                <a16:creationId xmlns:a16="http://schemas.microsoft.com/office/drawing/2014/main" id="{5C2F7D69-2055-7240-9D89-55983AD0D5C4}"/>
              </a:ext>
            </a:extLst>
          </p:cNvPr>
          <p:cNvSpPr txBox="1"/>
          <p:nvPr/>
        </p:nvSpPr>
        <p:spPr>
          <a:xfrm>
            <a:off x="5475089" y="16806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6" name="矩形 38">
            <a:extLst>
              <a:ext uri="{FF2B5EF4-FFF2-40B4-BE49-F238E27FC236}">
                <a16:creationId xmlns:a16="http://schemas.microsoft.com/office/drawing/2014/main" id="{B2A1476F-2EFA-9B49-9FB7-8B056630F350}"/>
              </a:ext>
            </a:extLst>
          </p:cNvPr>
          <p:cNvSpPr txBox="1"/>
          <p:nvPr/>
        </p:nvSpPr>
        <p:spPr>
          <a:xfrm>
            <a:off x="5475089" y="2194039"/>
            <a:ext cx="4483433" cy="135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23" name="矩形 38">
            <a:extLst>
              <a:ext uri="{FF2B5EF4-FFF2-40B4-BE49-F238E27FC236}">
                <a16:creationId xmlns:a16="http://schemas.microsoft.com/office/drawing/2014/main" id="{3D4A16BC-40AF-204C-83A1-89E64ADD8BA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4" name="国内单身问题很严重">
            <a:extLst>
              <a:ext uri="{FF2B5EF4-FFF2-40B4-BE49-F238E27FC236}">
                <a16:creationId xmlns:a16="http://schemas.microsoft.com/office/drawing/2014/main" id="{9A3F5573-F79E-2E41-88F1-A64AEF67233C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矩形 38">
            <a:extLst>
              <a:ext uri="{FF2B5EF4-FFF2-40B4-BE49-F238E27FC236}">
                <a16:creationId xmlns:a16="http://schemas.microsoft.com/office/drawing/2014/main" id="{2495FF59-FF1E-C743-8A69-D7C560B8DD4C}"/>
              </a:ext>
            </a:extLst>
          </p:cNvPr>
          <p:cNvSpPr txBox="1"/>
          <p:nvPr/>
        </p:nvSpPr>
        <p:spPr>
          <a:xfrm>
            <a:off x="5475089" y="39920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4" name="矩形 38">
            <a:extLst>
              <a:ext uri="{FF2B5EF4-FFF2-40B4-BE49-F238E27FC236}">
                <a16:creationId xmlns:a16="http://schemas.microsoft.com/office/drawing/2014/main" id="{B980A58A-C1BB-EE43-84F8-E956CA658958}"/>
              </a:ext>
            </a:extLst>
          </p:cNvPr>
          <p:cNvSpPr txBox="1"/>
          <p:nvPr/>
        </p:nvSpPr>
        <p:spPr>
          <a:xfrm>
            <a:off x="5475089" y="4505439"/>
            <a:ext cx="4483433" cy="38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</p:txBody>
      </p:sp>
    </p:spTree>
    <p:extLst>
      <p:ext uri="{BB962C8B-B14F-4D97-AF65-F5344CB8AC3E}">
        <p14:creationId xmlns:p14="http://schemas.microsoft.com/office/powerpoint/2010/main" val="230247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55B265F-27BB-304D-9924-72588043EAF2}"/>
              </a:ext>
            </a:extLst>
          </p:cNvPr>
          <p:cNvSpPr/>
          <p:nvPr/>
        </p:nvSpPr>
        <p:spPr>
          <a:xfrm>
            <a:off x="0" y="4412320"/>
            <a:ext cx="4356100" cy="174413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5" name="矩形 38">
            <a:extLst>
              <a:ext uri="{FF2B5EF4-FFF2-40B4-BE49-F238E27FC236}">
                <a16:creationId xmlns:a16="http://schemas.microsoft.com/office/drawing/2014/main" id="{5C2F7D69-2055-7240-9D89-55983AD0D5C4}"/>
              </a:ext>
            </a:extLst>
          </p:cNvPr>
          <p:cNvSpPr txBox="1"/>
          <p:nvPr/>
        </p:nvSpPr>
        <p:spPr>
          <a:xfrm>
            <a:off x="5475089" y="16806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6" name="矩形 38">
            <a:extLst>
              <a:ext uri="{FF2B5EF4-FFF2-40B4-BE49-F238E27FC236}">
                <a16:creationId xmlns:a16="http://schemas.microsoft.com/office/drawing/2014/main" id="{B2A1476F-2EFA-9B49-9FB7-8B056630F350}"/>
              </a:ext>
            </a:extLst>
          </p:cNvPr>
          <p:cNvSpPr txBox="1"/>
          <p:nvPr/>
        </p:nvSpPr>
        <p:spPr>
          <a:xfrm>
            <a:off x="5475089" y="2194039"/>
            <a:ext cx="4483433" cy="135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23" name="矩形 38">
            <a:extLst>
              <a:ext uri="{FF2B5EF4-FFF2-40B4-BE49-F238E27FC236}">
                <a16:creationId xmlns:a16="http://schemas.microsoft.com/office/drawing/2014/main" id="{3D4A16BC-40AF-204C-83A1-89E64ADD8BA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4" name="国内单身问题很严重">
            <a:extLst>
              <a:ext uri="{FF2B5EF4-FFF2-40B4-BE49-F238E27FC236}">
                <a16:creationId xmlns:a16="http://schemas.microsoft.com/office/drawing/2014/main" id="{9A3F5573-F79E-2E41-88F1-A64AEF67233C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矩形 38">
            <a:extLst>
              <a:ext uri="{FF2B5EF4-FFF2-40B4-BE49-F238E27FC236}">
                <a16:creationId xmlns:a16="http://schemas.microsoft.com/office/drawing/2014/main" id="{2495FF59-FF1E-C743-8A69-D7C560B8DD4C}"/>
              </a:ext>
            </a:extLst>
          </p:cNvPr>
          <p:cNvSpPr txBox="1"/>
          <p:nvPr/>
        </p:nvSpPr>
        <p:spPr>
          <a:xfrm>
            <a:off x="5475089" y="39920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4" name="矩形 38">
            <a:extLst>
              <a:ext uri="{FF2B5EF4-FFF2-40B4-BE49-F238E27FC236}">
                <a16:creationId xmlns:a16="http://schemas.microsoft.com/office/drawing/2014/main" id="{B980A58A-C1BB-EE43-84F8-E956CA658958}"/>
              </a:ext>
            </a:extLst>
          </p:cNvPr>
          <p:cNvSpPr txBox="1"/>
          <p:nvPr/>
        </p:nvSpPr>
        <p:spPr>
          <a:xfrm>
            <a:off x="5475089" y="4505439"/>
            <a:ext cx="4483433" cy="38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03C912B-21E9-2449-B559-A6878963EB84}"/>
              </a:ext>
            </a:extLst>
          </p:cNvPr>
          <p:cNvSpPr/>
          <p:nvPr/>
        </p:nvSpPr>
        <p:spPr>
          <a:xfrm>
            <a:off x="609597" y="2588360"/>
            <a:ext cx="4191000" cy="25932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8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D764FDA0-132C-9147-828C-132F696CB399}"/>
              </a:ext>
            </a:extLst>
          </p:cNvPr>
          <p:cNvSpPr/>
          <p:nvPr/>
        </p:nvSpPr>
        <p:spPr>
          <a:xfrm>
            <a:off x="-1" y="4412320"/>
            <a:ext cx="12192001" cy="174413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E5E3BAE8-2391-BD41-AFF7-6F97D4C4DE12}"/>
              </a:ext>
            </a:extLst>
          </p:cNvPr>
          <p:cNvSpPr/>
          <p:nvPr/>
        </p:nvSpPr>
        <p:spPr>
          <a:xfrm>
            <a:off x="7723473" y="2344494"/>
            <a:ext cx="3858931" cy="343580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5" name="矩形 38">
            <a:extLst>
              <a:ext uri="{FF2B5EF4-FFF2-40B4-BE49-F238E27FC236}">
                <a16:creationId xmlns:a16="http://schemas.microsoft.com/office/drawing/2014/main" id="{5C2F7D69-2055-7240-9D89-55983AD0D5C4}"/>
              </a:ext>
            </a:extLst>
          </p:cNvPr>
          <p:cNvSpPr txBox="1"/>
          <p:nvPr/>
        </p:nvSpPr>
        <p:spPr>
          <a:xfrm>
            <a:off x="8032961" y="2478686"/>
            <a:ext cx="3244639" cy="975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6" name="矩形 38">
            <a:extLst>
              <a:ext uri="{FF2B5EF4-FFF2-40B4-BE49-F238E27FC236}">
                <a16:creationId xmlns:a16="http://schemas.microsoft.com/office/drawing/2014/main" id="{B2A1476F-2EFA-9B49-9FB7-8B056630F350}"/>
              </a:ext>
            </a:extLst>
          </p:cNvPr>
          <p:cNvSpPr txBox="1"/>
          <p:nvPr/>
        </p:nvSpPr>
        <p:spPr>
          <a:xfrm>
            <a:off x="8032961" y="3514931"/>
            <a:ext cx="3244639" cy="135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accent3">
                  <a:lumMod val="20000"/>
                  <a:lumOff val="8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accent3">
                  <a:lumMod val="20000"/>
                  <a:lumOff val="8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accent3">
                  <a:lumMod val="20000"/>
                  <a:lumOff val="8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23" name="矩形 38">
            <a:extLst>
              <a:ext uri="{FF2B5EF4-FFF2-40B4-BE49-F238E27FC236}">
                <a16:creationId xmlns:a16="http://schemas.microsoft.com/office/drawing/2014/main" id="{3D4A16BC-40AF-204C-83A1-89E64ADD8BA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4" name="国内单身问题很严重">
            <a:extLst>
              <a:ext uri="{FF2B5EF4-FFF2-40B4-BE49-F238E27FC236}">
                <a16:creationId xmlns:a16="http://schemas.microsoft.com/office/drawing/2014/main" id="{9A3F5573-F79E-2E41-88F1-A64AEF67233C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E9A745B-F8F8-0040-B10A-DC6920D23DBC}"/>
              </a:ext>
            </a:extLst>
          </p:cNvPr>
          <p:cNvSpPr/>
          <p:nvPr/>
        </p:nvSpPr>
        <p:spPr>
          <a:xfrm>
            <a:off x="609596" y="2344494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FE401A-BE1E-C24E-A148-D187478DE12E}"/>
              </a:ext>
            </a:extLst>
          </p:cNvPr>
          <p:cNvSpPr/>
          <p:nvPr/>
        </p:nvSpPr>
        <p:spPr>
          <a:xfrm>
            <a:off x="2867989" y="2344494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EC30772-58EF-1744-AAAF-8E447B52616B}"/>
              </a:ext>
            </a:extLst>
          </p:cNvPr>
          <p:cNvSpPr/>
          <p:nvPr/>
        </p:nvSpPr>
        <p:spPr>
          <a:xfrm>
            <a:off x="5143498" y="2344494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1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55B265F-27BB-304D-9924-72588043EAF2}"/>
              </a:ext>
            </a:extLst>
          </p:cNvPr>
          <p:cNvSpPr/>
          <p:nvPr/>
        </p:nvSpPr>
        <p:spPr>
          <a:xfrm>
            <a:off x="0" y="2720654"/>
            <a:ext cx="12192000" cy="34358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3" name="矩形 38">
            <a:extLst>
              <a:ext uri="{FF2B5EF4-FFF2-40B4-BE49-F238E27FC236}">
                <a16:creationId xmlns:a16="http://schemas.microsoft.com/office/drawing/2014/main" id="{3D4A16BC-40AF-204C-83A1-89E64ADD8BA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4" name="国内单身问题很严重">
            <a:extLst>
              <a:ext uri="{FF2B5EF4-FFF2-40B4-BE49-F238E27FC236}">
                <a16:creationId xmlns:a16="http://schemas.microsoft.com/office/drawing/2014/main" id="{9A3F5573-F79E-2E41-88F1-A64AEF67233C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E9A745B-F8F8-0040-B10A-DC6920D23DBC}"/>
              </a:ext>
            </a:extLst>
          </p:cNvPr>
          <p:cNvSpPr/>
          <p:nvPr/>
        </p:nvSpPr>
        <p:spPr>
          <a:xfrm>
            <a:off x="609596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FE401A-BE1E-C24E-A148-D187478DE12E}"/>
              </a:ext>
            </a:extLst>
          </p:cNvPr>
          <p:cNvSpPr/>
          <p:nvPr/>
        </p:nvSpPr>
        <p:spPr>
          <a:xfrm>
            <a:off x="2876547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EC30772-58EF-1744-AAAF-8E447B52616B}"/>
              </a:ext>
            </a:extLst>
          </p:cNvPr>
          <p:cNvSpPr/>
          <p:nvPr/>
        </p:nvSpPr>
        <p:spPr>
          <a:xfrm>
            <a:off x="5143498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808938D-0BBE-AE41-B79F-34919F2292CE}"/>
              </a:ext>
            </a:extLst>
          </p:cNvPr>
          <p:cNvSpPr/>
          <p:nvPr/>
        </p:nvSpPr>
        <p:spPr>
          <a:xfrm>
            <a:off x="7410449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42621AF-B463-F24C-A929-8486506CC6A2}"/>
              </a:ext>
            </a:extLst>
          </p:cNvPr>
          <p:cNvSpPr/>
          <p:nvPr/>
        </p:nvSpPr>
        <p:spPr>
          <a:xfrm>
            <a:off x="9677401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 38">
            <a:extLst>
              <a:ext uri="{FF2B5EF4-FFF2-40B4-BE49-F238E27FC236}">
                <a16:creationId xmlns:a16="http://schemas.microsoft.com/office/drawing/2014/main" id="{8C838BB1-4211-CF4C-BE00-15080EEFF9D8}"/>
              </a:ext>
            </a:extLst>
          </p:cNvPr>
          <p:cNvSpPr txBox="1"/>
          <p:nvPr/>
        </p:nvSpPr>
        <p:spPr>
          <a:xfrm>
            <a:off x="4908964" y="5664969"/>
            <a:ext cx="2374070" cy="38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</p:txBody>
      </p:sp>
    </p:spTree>
    <p:extLst>
      <p:ext uri="{BB962C8B-B14F-4D97-AF65-F5344CB8AC3E}">
        <p14:creationId xmlns:p14="http://schemas.microsoft.com/office/powerpoint/2010/main" val="370912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2" name="国内单身问题很严重">
            <a:extLst>
              <a:ext uri="{FF2B5EF4-FFF2-40B4-BE49-F238E27FC236}">
                <a16:creationId xmlns:a16="http://schemas.microsoft.com/office/drawing/2014/main" id="{D7D81A68-965E-A24C-94E4-556EB00E3E9C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en" altLang="zh-CN" sz="2800" b="1" dirty="0">
                <a:solidFill>
                  <a:srgbClr val="1C1320"/>
                </a:solidFill>
                <a:latin typeface="Montserrat" pitchFamily="2" charset="0"/>
                <a:ea typeface="Noto Sans S Chinese Black" panose="020B0500000000000000" pitchFamily="34" charset="-128"/>
              </a:rPr>
              <a:t>English subject</a:t>
            </a:r>
            <a:r>
              <a:rPr lang="zh-CN" altLang="en-US" sz="2800" b="1" dirty="0">
                <a:solidFill>
                  <a:srgbClr val="1C1320"/>
                </a:solidFill>
                <a:latin typeface="Montserrat" pitchFamily="2" charset="0"/>
                <a:ea typeface="Noto Sans S Chinese Black" panose="020B0500000000000000" pitchFamily="34" charset="-128"/>
              </a:rPr>
              <a:t> </a:t>
            </a:r>
            <a:r>
              <a:rPr lang="en-US" altLang="zh-CN" sz="2800" b="1" dirty="0">
                <a:solidFill>
                  <a:srgbClr val="1C1320"/>
                </a:solidFill>
                <a:latin typeface="Montserrat" pitchFamily="2" charset="0"/>
                <a:ea typeface="Noto Sans S Chinese Black" panose="020B0500000000000000" pitchFamily="34" charset="-128"/>
              </a:rPr>
              <a:t>(Montserrat-Bold</a:t>
            </a:r>
            <a:r>
              <a:rPr lang="zh-CN" altLang="en-US" sz="2800" b="1" dirty="0">
                <a:solidFill>
                  <a:srgbClr val="1C1320"/>
                </a:solidFill>
                <a:latin typeface="Montserrat" pitchFamily="2" charset="0"/>
                <a:ea typeface="Noto Sans S Chinese Black" panose="020B0500000000000000" pitchFamily="34" charset="-128"/>
              </a:rPr>
              <a:t> </a:t>
            </a:r>
            <a:r>
              <a:rPr lang="en-US" altLang="zh-CN" sz="2800" b="1" dirty="0">
                <a:solidFill>
                  <a:srgbClr val="1C1320"/>
                </a:solidFill>
                <a:latin typeface="Montserrat" pitchFamily="2" charset="0"/>
                <a:ea typeface="Noto Sans S Chinese Black" panose="020B0500000000000000" pitchFamily="34" charset="-128"/>
              </a:rPr>
              <a:t>; 28)</a:t>
            </a:r>
            <a:endParaRPr lang="en" altLang="zh-CN" sz="2800" b="1" dirty="0">
              <a:solidFill>
                <a:srgbClr val="1C1320"/>
              </a:solidFill>
              <a:latin typeface="Montserrat" pitchFamily="2" charset="0"/>
              <a:ea typeface="Noto Sans S Chinese Black" panose="020B0500000000000000" pitchFamily="34" charset="-128"/>
            </a:endParaRPr>
          </a:p>
        </p:txBody>
      </p:sp>
      <p:sp>
        <p:nvSpPr>
          <p:cNvPr id="4" name="矩形 38">
            <a:extLst>
              <a:ext uri="{FF2B5EF4-FFF2-40B4-BE49-F238E27FC236}">
                <a16:creationId xmlns:a16="http://schemas.microsoft.com/office/drawing/2014/main" id="{6730E821-E5AE-6B4E-A0E3-C814DFFD5773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5330126-301E-5F43-9C4E-64A97A2D19CD}"/>
              </a:ext>
            </a:extLst>
          </p:cNvPr>
          <p:cNvGrpSpPr/>
          <p:nvPr/>
        </p:nvGrpSpPr>
        <p:grpSpPr>
          <a:xfrm>
            <a:off x="612308" y="1977166"/>
            <a:ext cx="6948218" cy="656434"/>
            <a:chOff x="612308" y="1862866"/>
            <a:chExt cx="6948218" cy="65643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E39E016-8BE2-B142-AB60-26D512EDBF2E}"/>
                </a:ext>
              </a:extLst>
            </p:cNvPr>
            <p:cNvSpPr txBox="1"/>
            <p:nvPr/>
          </p:nvSpPr>
          <p:spPr>
            <a:xfrm>
              <a:off x="915826" y="2211523"/>
              <a:ext cx="5075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PingFang SC Light" panose="020B0300000000000000" pitchFamily="34" charset="-122"/>
                  <a:ea typeface="PingFang SC Light" panose="020B0300000000000000" pitchFamily="34" charset="-122"/>
                  <a:cs typeface="PingFang SC" charset="-122"/>
                </a:rPr>
                <a:t>文案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4AD75B7-83A1-1F4C-BC90-8A940D18F1B6}"/>
                </a:ext>
              </a:extLst>
            </p:cNvPr>
            <p:cNvSpPr txBox="1"/>
            <p:nvPr/>
          </p:nvSpPr>
          <p:spPr>
            <a:xfrm>
              <a:off x="915825" y="1862866"/>
              <a:ext cx="66447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1" lang="en-US" altLang="zh-CN" sz="2000" b="1" u="none" strike="noStrike" kern="1200" cap="none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English</a:t>
              </a:r>
              <a:r>
                <a:rPr kumimoji="1" lang="zh-CN" altLang="en-US" sz="2000" b="1" u="none" strike="noStrike" kern="1200" cap="none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 </a:t>
              </a:r>
              <a:r>
                <a:rPr kumimoji="1" lang="en-US" altLang="zh-CN" sz="2000" b="1" u="none" strike="noStrike" kern="1200" cap="none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subhead</a:t>
              </a:r>
              <a:r>
                <a:rPr kumimoji="1" lang="zh-CN" altLang="en-US" sz="2000" b="1" u="none" strike="noStrike" kern="1200" cap="none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 </a:t>
              </a:r>
              <a:r>
                <a:rPr kumimoji="1" lang="en-US" altLang="zh-CN" sz="2000" b="1" dirty="0">
                  <a:solidFill>
                    <a:schemeClr val="tx2"/>
                  </a:solidFill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(Montserrat</a:t>
              </a:r>
              <a:r>
                <a:rPr kumimoji="1" lang="zh-CN" altLang="en-US" sz="2000" b="1" dirty="0">
                  <a:solidFill>
                    <a:schemeClr val="tx2"/>
                  </a:solidFill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 </a:t>
              </a:r>
              <a:r>
                <a:rPr kumimoji="1" lang="en-US" altLang="zh-CN" sz="2000" b="1" dirty="0">
                  <a:solidFill>
                    <a:schemeClr val="tx2"/>
                  </a:solidFill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-</a:t>
              </a:r>
              <a:r>
                <a:rPr kumimoji="1" lang="zh-CN" altLang="en-US" sz="2000" b="1" dirty="0">
                  <a:solidFill>
                    <a:schemeClr val="tx2"/>
                  </a:solidFill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 </a:t>
              </a:r>
              <a:r>
                <a:rPr kumimoji="1" lang="en-US" altLang="zh-CN" sz="2000" b="1" dirty="0">
                  <a:solidFill>
                    <a:schemeClr val="tx2"/>
                  </a:solidFill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Semi-Bold ; 20)</a:t>
              </a:r>
              <a:endParaRPr kumimoji="1" lang="zh-CN" altLang="en-US" sz="2000" b="1" u="none" strike="noStrike" kern="120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 SemiBold" pitchFamily="2" charset="0"/>
                <a:ea typeface="PingFang SC Medium" charset="-122"/>
                <a:cs typeface="Verdana" panose="020B0604030504040204" pitchFamily="34" charset="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3B81710-9B7E-B04C-9999-7A08A8C51C20}"/>
                </a:ext>
              </a:extLst>
            </p:cNvPr>
            <p:cNvSpPr/>
            <p:nvPr/>
          </p:nvSpPr>
          <p:spPr>
            <a:xfrm>
              <a:off x="612308" y="1962894"/>
              <a:ext cx="200055" cy="2000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31D1F64-B662-F445-85E6-61E446E6B189}"/>
              </a:ext>
            </a:extLst>
          </p:cNvPr>
          <p:cNvGrpSpPr/>
          <p:nvPr/>
        </p:nvGrpSpPr>
        <p:grpSpPr>
          <a:xfrm>
            <a:off x="612308" y="2881510"/>
            <a:ext cx="5378968" cy="656434"/>
            <a:chOff x="612308" y="1862866"/>
            <a:chExt cx="5378968" cy="65643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7E1522B-58EE-8742-97A3-8D95E72FB289}"/>
                </a:ext>
              </a:extLst>
            </p:cNvPr>
            <p:cNvSpPr txBox="1"/>
            <p:nvPr/>
          </p:nvSpPr>
          <p:spPr>
            <a:xfrm>
              <a:off x="915826" y="2211523"/>
              <a:ext cx="5075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  <a:cs typeface="PingFang SC" charset="-122"/>
                </a:rPr>
                <a:t>文案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810C61B-0FD1-404B-B99F-34F783A2A3F6}"/>
                </a:ext>
              </a:extLst>
            </p:cNvPr>
            <p:cNvSpPr txBox="1"/>
            <p:nvPr/>
          </p:nvSpPr>
          <p:spPr>
            <a:xfrm>
              <a:off x="915826" y="1862866"/>
              <a:ext cx="5075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1" lang="zh-CN" altLang="en-US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小标题</a:t>
              </a:r>
              <a:r>
                <a:rPr kumimoji="1" lang="en-US" altLang="zh-CN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(</a:t>
              </a:r>
              <a:r>
                <a:rPr kumimoji="1" lang="zh-CN" altLang="en-US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苹方</a:t>
              </a:r>
              <a:r>
                <a:rPr kumimoji="1" lang="en-US" altLang="zh-CN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-</a:t>
              </a:r>
              <a:r>
                <a:rPr kumimoji="1" lang="zh-CN" altLang="en-US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简 中黑体</a:t>
              </a:r>
              <a:r>
                <a:rPr kumimoji="1" lang="en-US" altLang="zh-CN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; 20)</a:t>
              </a:r>
              <a:endParaRPr kumimoji="1"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C4F2C13-4ECC-534E-A4AC-50F353E52C47}"/>
                </a:ext>
              </a:extLst>
            </p:cNvPr>
            <p:cNvSpPr/>
            <p:nvPr/>
          </p:nvSpPr>
          <p:spPr>
            <a:xfrm>
              <a:off x="612308" y="1962894"/>
              <a:ext cx="200055" cy="2000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733B467-BBBC-074C-B03B-59AE2C141781}"/>
              </a:ext>
            </a:extLst>
          </p:cNvPr>
          <p:cNvGrpSpPr/>
          <p:nvPr/>
        </p:nvGrpSpPr>
        <p:grpSpPr>
          <a:xfrm>
            <a:off x="612308" y="3785854"/>
            <a:ext cx="5378968" cy="656434"/>
            <a:chOff x="612308" y="1862866"/>
            <a:chExt cx="5378968" cy="65643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8F8B4AE-C3D1-994A-8856-00C8BE86DDAC}"/>
                </a:ext>
              </a:extLst>
            </p:cNvPr>
            <p:cNvSpPr txBox="1"/>
            <p:nvPr/>
          </p:nvSpPr>
          <p:spPr>
            <a:xfrm>
              <a:off x="915826" y="2211523"/>
              <a:ext cx="5075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  <a:cs typeface="Microsoft YaHei Light" charset="-122"/>
                </a:rPr>
                <a:t>文案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C6EA9D9-5954-A441-AC96-6C297FC45C74}"/>
                </a:ext>
              </a:extLst>
            </p:cNvPr>
            <p:cNvSpPr txBox="1"/>
            <p:nvPr/>
          </p:nvSpPr>
          <p:spPr>
            <a:xfrm>
              <a:off x="915826" y="1862866"/>
              <a:ext cx="5075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1" lang="zh-CN" altLang="en-US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小标题</a:t>
              </a:r>
              <a:endParaRPr kumimoji="1" lang="zh-CN" altLang="en-US" sz="2000" b="1" dirty="0">
                <a:solidFill>
                  <a:schemeClr val="tx2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7EC3C62-27A1-014A-84C9-7823D2E34627}"/>
                </a:ext>
              </a:extLst>
            </p:cNvPr>
            <p:cNvSpPr/>
            <p:nvPr/>
          </p:nvSpPr>
          <p:spPr>
            <a:xfrm>
              <a:off x="612308" y="1962894"/>
              <a:ext cx="200055" cy="2000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1B5804C-E0C5-C54E-9D75-3F5EF28548E7}"/>
              </a:ext>
            </a:extLst>
          </p:cNvPr>
          <p:cNvGrpSpPr/>
          <p:nvPr/>
        </p:nvGrpSpPr>
        <p:grpSpPr>
          <a:xfrm>
            <a:off x="612308" y="4690199"/>
            <a:ext cx="5902792" cy="656434"/>
            <a:chOff x="612308" y="1862866"/>
            <a:chExt cx="5902792" cy="65643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CA446B1-CD92-3D45-9A11-0D01F8C7514B}"/>
                </a:ext>
              </a:extLst>
            </p:cNvPr>
            <p:cNvSpPr txBox="1"/>
            <p:nvPr/>
          </p:nvSpPr>
          <p:spPr>
            <a:xfrm>
              <a:off x="915826" y="2211523"/>
              <a:ext cx="55992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  <a:cs typeface="Microsoft YaHei Light" charset="-122"/>
                </a:rPr>
                <a:t>文案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2E1779E-7F23-1041-A977-00B35C2B810B}"/>
                </a:ext>
              </a:extLst>
            </p:cNvPr>
            <p:cNvSpPr txBox="1"/>
            <p:nvPr/>
          </p:nvSpPr>
          <p:spPr>
            <a:xfrm>
              <a:off x="915826" y="1862866"/>
              <a:ext cx="5075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1" lang="zh-CN" altLang="en-US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小标题</a:t>
              </a:r>
              <a:endParaRPr kumimoji="1" lang="zh-CN" altLang="en-US" sz="2000" b="1" dirty="0">
                <a:solidFill>
                  <a:schemeClr val="tx2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2D26EDB-6752-D34A-9E74-800D4E7BF3AD}"/>
                </a:ext>
              </a:extLst>
            </p:cNvPr>
            <p:cNvSpPr/>
            <p:nvPr/>
          </p:nvSpPr>
          <p:spPr>
            <a:xfrm>
              <a:off x="612308" y="1962894"/>
              <a:ext cx="200055" cy="2000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397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ora">
      <a:dk1>
        <a:srgbClr val="000000"/>
      </a:dk1>
      <a:lt1>
        <a:srgbClr val="FFFFFF"/>
      </a:lt1>
      <a:dk2>
        <a:srgbClr val="099DFD"/>
      </a:dk2>
      <a:lt2>
        <a:srgbClr val="E7E6E6"/>
      </a:lt2>
      <a:accent1>
        <a:srgbClr val="0000B4"/>
      </a:accent1>
      <a:accent2>
        <a:srgbClr val="FF6A00"/>
      </a:accent2>
      <a:accent3>
        <a:srgbClr val="41C3FF"/>
      </a:accent3>
      <a:accent4>
        <a:srgbClr val="FFC000"/>
      </a:accent4>
      <a:accent5>
        <a:srgbClr val="5B9BD5"/>
      </a:accent5>
      <a:accent6>
        <a:srgbClr val="3D38FF"/>
      </a:accent6>
      <a:hlink>
        <a:srgbClr val="099DFD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1311</Words>
  <Application>Microsoft Macintosh PowerPoint</Application>
  <PresentationFormat>宽屏</PresentationFormat>
  <Paragraphs>169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等线</vt:lpstr>
      <vt:lpstr>Microsoft YaHei</vt:lpstr>
      <vt:lpstr>PingFang SC Light</vt:lpstr>
      <vt:lpstr>PingFang SC Medium</vt:lpstr>
      <vt:lpstr>PingFang SC Semibold</vt:lpstr>
      <vt:lpstr>Arial</vt:lpstr>
      <vt:lpstr>Calibri</vt:lpstr>
      <vt:lpstr>Montserrat</vt:lpstr>
      <vt:lpstr>Montserrat SemiBold</vt:lpstr>
      <vt:lpstr>Verdana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Aubie</dc:creator>
  <cp:lastModifiedBy>Huang,Jin</cp:lastModifiedBy>
  <cp:revision>376</cp:revision>
  <dcterms:created xsi:type="dcterms:W3CDTF">2020-04-14T23:39:16Z</dcterms:created>
  <dcterms:modified xsi:type="dcterms:W3CDTF">2020-08-13T09:06:01Z</dcterms:modified>
</cp:coreProperties>
</file>